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398" r:id="rId4"/>
    <p:sldId id="381" r:id="rId5"/>
    <p:sldId id="383" r:id="rId6"/>
    <p:sldId id="382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403" r:id="rId21"/>
    <p:sldId id="402" r:id="rId22"/>
    <p:sldId id="407" r:id="rId23"/>
    <p:sldId id="404" r:id="rId24"/>
    <p:sldId id="405" r:id="rId25"/>
    <p:sldId id="406" r:id="rId26"/>
    <p:sldId id="397" r:id="rId27"/>
    <p:sldId id="401" r:id="rId28"/>
  </p:sldIdLst>
  <p:sldSz cx="10801350" cy="7200900"/>
  <p:notesSz cx="6858000" cy="9144000"/>
  <p:defaultTextStyle>
    <a:defPPr>
      <a:defRPr lang="fr-FR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66FF"/>
    <a:srgbClr val="FFCC00"/>
    <a:srgbClr val="CCCC00"/>
    <a:srgbClr val="0000CC"/>
    <a:srgbClr val="1B086E"/>
    <a:srgbClr val="A50021"/>
    <a:srgbClr val="0066CC"/>
    <a:srgbClr val="33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6085" autoAdjust="0"/>
  </p:normalViewPr>
  <p:slideViewPr>
    <p:cSldViewPr>
      <p:cViewPr varScale="1">
        <p:scale>
          <a:sx n="56" d="100"/>
          <a:sy n="56" d="100"/>
        </p:scale>
        <p:origin x="1440" y="42"/>
      </p:cViewPr>
      <p:guideLst>
        <p:guide orient="horz" pos="2268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5BDFE-CC44-4148-AAEF-14CA4BE0D372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7FE91CD-5D29-455C-A86A-848BA980A87B}">
      <dgm:prSet phldrT="[Texte]" custT="1"/>
      <dgm:spPr/>
      <dgm:t>
        <a:bodyPr/>
        <a:lstStyle/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5 </a:t>
          </a:r>
        </a:p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domaines</a:t>
          </a:r>
        </a:p>
      </dgm:t>
    </dgm:pt>
    <dgm:pt modelId="{FF32E857-CEE2-4858-9F72-B132C4CC9D4F}" type="parTrans" cxnId="{66D19CE1-327E-4A8D-8D0C-73B5374D47F6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B587E0E7-4709-4596-94B4-F8B1073DA28E}" type="sibTrans" cxnId="{66D19CE1-327E-4A8D-8D0C-73B5374D47F6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D138444B-6FB6-4C64-AC97-40A8A83ED4AE}">
      <dgm:prSet phldrT="[Texte]" custT="1"/>
      <dgm:spPr/>
      <dgm:t>
        <a:bodyPr/>
        <a:lstStyle/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13 </a:t>
          </a:r>
        </a:p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champs</a:t>
          </a:r>
        </a:p>
      </dgm:t>
    </dgm:pt>
    <dgm:pt modelId="{52A70D97-F91E-448E-AC99-11AEF7369BED}" type="parTrans" cxnId="{2D69A312-C800-44A7-83C9-61CD749F2B54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606A4204-7ADC-4364-ACE6-09D53BFDC8A7}" type="sibTrans" cxnId="{2D69A312-C800-44A7-83C9-61CD749F2B54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DA8BFC3C-A899-40F4-AFB1-ED3F6670BBE4}">
      <dgm:prSet phldrT="[Texte]" custT="1"/>
      <dgm:spPr/>
      <dgm:t>
        <a:bodyPr/>
        <a:lstStyle/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25 </a:t>
          </a:r>
        </a:p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résultats</a:t>
          </a:r>
        </a:p>
      </dgm:t>
    </dgm:pt>
    <dgm:pt modelId="{1D42DDFC-8252-4469-98CA-C776FCD310A2}" type="parTrans" cxnId="{E63B2613-19C3-461E-AA04-53919B6CA7D8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177ECBBF-175F-4194-A904-324793BB8555}" type="sibTrans" cxnId="{E63B2613-19C3-461E-AA04-53919B6CA7D8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6CDBFA8F-6CE6-432B-8A48-3B6078AACB0F}">
      <dgm:prSet phldrT="[Texte]" custT="1"/>
      <dgm:spPr/>
      <dgm:t>
        <a:bodyPr/>
        <a:lstStyle/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63 </a:t>
          </a:r>
        </a:p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activités</a:t>
          </a:r>
        </a:p>
      </dgm:t>
    </dgm:pt>
    <dgm:pt modelId="{AAD140E4-0F8F-433F-A35B-6A97D642A0CA}" type="parTrans" cxnId="{412C7D9D-7AA1-44C0-B2EF-9A0B9E8075FF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DB237012-0A8E-4F3B-BB9B-7251D28C10B6}" type="sibTrans" cxnId="{412C7D9D-7AA1-44C0-B2EF-9A0B9E8075FF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874E0898-88A7-49A3-9A4A-0D17051726AA}">
      <dgm:prSet phldrT="[Texte]" custT="1"/>
      <dgm:spPr/>
      <dgm:t>
        <a:bodyPr/>
        <a:lstStyle/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Budget</a:t>
          </a:r>
        </a:p>
        <a:p>
          <a:r>
            <a:rPr lang="fr-FR" sz="2700" b="1" dirty="0">
              <a:latin typeface="Garamond" panose="02020404030301010803" pitchFamily="18" charset="0"/>
              <a:cs typeface="Times New Roman" panose="02020603050405020304" pitchFamily="18" charset="0"/>
            </a:rPr>
            <a:t>2877 MDT</a:t>
          </a:r>
        </a:p>
      </dgm:t>
    </dgm:pt>
    <dgm:pt modelId="{B002B61A-69DA-453D-BBCE-32676529D19C}" type="sibTrans" cxnId="{E8294A87-0E69-4AE2-B8BD-E1E67E1FD657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0054E0F4-E8DD-4506-AFD0-B80C846C5A01}" type="parTrans" cxnId="{E8294A87-0E69-4AE2-B8BD-E1E67E1FD657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E5D2FCD6-A221-42A2-9C84-C8D0627DF0A6}">
      <dgm:prSet phldrT="[Texte]" custT="1"/>
      <dgm:spPr/>
      <dgm:t>
        <a:bodyPr/>
        <a:lstStyle/>
        <a:p>
          <a:endParaRPr lang="fr-FR" sz="4000" b="1" dirty="0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7C3BFA45-3CF2-4CAA-8B2E-0CAAA892341F}" type="sibTrans" cxnId="{04721F2E-BA76-400F-9E48-ED868839393D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C6B0AFC7-64AD-4C0F-B89B-89483616E54F}" type="parTrans" cxnId="{04721F2E-BA76-400F-9E48-ED868839393D}">
      <dgm:prSet/>
      <dgm:spPr/>
      <dgm:t>
        <a:bodyPr/>
        <a:lstStyle/>
        <a:p>
          <a:endParaRPr lang="fr-FR" sz="2700" b="1">
            <a:latin typeface="Garamond" panose="02020404030301010803" pitchFamily="18" charset="0"/>
            <a:cs typeface="Times New Roman" panose="02020603050405020304" pitchFamily="18" charset="0"/>
          </a:endParaRPr>
        </a:p>
      </dgm:t>
    </dgm:pt>
    <dgm:pt modelId="{014E1003-C3FF-4CB6-AAB0-EBC3B345F695}" type="pres">
      <dgm:prSet presAssocID="{B0B5BDFE-CC44-4148-AAEF-14CA4BE0D3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353917-5C89-4C6D-8E0C-B92069C6554C}" type="pres">
      <dgm:prSet presAssocID="{E5D2FCD6-A221-42A2-9C84-C8D0627DF0A6}" presName="hierRoot1" presStyleCnt="0">
        <dgm:presLayoutVars>
          <dgm:hierBranch val="init"/>
        </dgm:presLayoutVars>
      </dgm:prSet>
      <dgm:spPr/>
    </dgm:pt>
    <dgm:pt modelId="{44C4C288-49FF-405C-82AD-C196F86F269F}" type="pres">
      <dgm:prSet presAssocID="{E5D2FCD6-A221-42A2-9C84-C8D0627DF0A6}" presName="rootComposite1" presStyleCnt="0"/>
      <dgm:spPr/>
    </dgm:pt>
    <dgm:pt modelId="{A6FED2D8-CB1B-4EAA-8313-4CB90A7B6166}" type="pres">
      <dgm:prSet presAssocID="{E5D2FCD6-A221-42A2-9C84-C8D0627DF0A6}" presName="rootText1" presStyleLbl="node0" presStyleIdx="0" presStyleCnt="1" custScaleX="230533" custScaleY="171706" custLinFactY="-22161" custLinFactNeighborX="-3914" custLinFactNeighborY="-100000">
        <dgm:presLayoutVars>
          <dgm:chPref val="3"/>
        </dgm:presLayoutVars>
      </dgm:prSet>
      <dgm:spPr/>
    </dgm:pt>
    <dgm:pt modelId="{EDE3016D-6DE2-4113-8E90-935FAFEDCA3B}" type="pres">
      <dgm:prSet presAssocID="{E5D2FCD6-A221-42A2-9C84-C8D0627DF0A6}" presName="rootConnector1" presStyleLbl="node1" presStyleIdx="0" presStyleCnt="0"/>
      <dgm:spPr/>
    </dgm:pt>
    <dgm:pt modelId="{4BEDF99F-D47D-41A0-A256-D4A6CCF97E6B}" type="pres">
      <dgm:prSet presAssocID="{E5D2FCD6-A221-42A2-9C84-C8D0627DF0A6}" presName="hierChild2" presStyleCnt="0"/>
      <dgm:spPr/>
    </dgm:pt>
    <dgm:pt modelId="{ED845842-E234-4E4F-9A71-2AAC751CEC46}" type="pres">
      <dgm:prSet presAssocID="{FF32E857-CEE2-4858-9F72-B132C4CC9D4F}" presName="Name37" presStyleLbl="parChTrans1D2" presStyleIdx="0" presStyleCnt="5"/>
      <dgm:spPr/>
    </dgm:pt>
    <dgm:pt modelId="{BAA77AE9-FD6B-4868-ACA6-9AA0E39FD725}" type="pres">
      <dgm:prSet presAssocID="{87FE91CD-5D29-455C-A86A-848BA980A87B}" presName="hierRoot2" presStyleCnt="0">
        <dgm:presLayoutVars>
          <dgm:hierBranch val="init"/>
        </dgm:presLayoutVars>
      </dgm:prSet>
      <dgm:spPr/>
    </dgm:pt>
    <dgm:pt modelId="{D92BCAF0-94E0-42F6-A3BA-A58FADEA11D4}" type="pres">
      <dgm:prSet presAssocID="{87FE91CD-5D29-455C-A86A-848BA980A87B}" presName="rootComposite" presStyleCnt="0"/>
      <dgm:spPr/>
    </dgm:pt>
    <dgm:pt modelId="{4BD04082-0023-442D-A0FB-43BF6E2101BD}" type="pres">
      <dgm:prSet presAssocID="{87FE91CD-5D29-455C-A86A-848BA980A87B}" presName="rootText" presStyleLbl="node2" presStyleIdx="0" presStyleCnt="5">
        <dgm:presLayoutVars>
          <dgm:chPref val="3"/>
        </dgm:presLayoutVars>
      </dgm:prSet>
      <dgm:spPr/>
    </dgm:pt>
    <dgm:pt modelId="{D328957B-5AD7-43EF-9ECD-E7D3B38FCD15}" type="pres">
      <dgm:prSet presAssocID="{87FE91CD-5D29-455C-A86A-848BA980A87B}" presName="rootConnector" presStyleLbl="node2" presStyleIdx="0" presStyleCnt="5"/>
      <dgm:spPr/>
    </dgm:pt>
    <dgm:pt modelId="{3F276D74-F2D1-4545-9DF8-5B0C927F07F9}" type="pres">
      <dgm:prSet presAssocID="{87FE91CD-5D29-455C-A86A-848BA980A87B}" presName="hierChild4" presStyleCnt="0"/>
      <dgm:spPr/>
    </dgm:pt>
    <dgm:pt modelId="{42CDBB25-C058-40ED-B812-EBF7BFEF3694}" type="pres">
      <dgm:prSet presAssocID="{87FE91CD-5D29-455C-A86A-848BA980A87B}" presName="hierChild5" presStyleCnt="0"/>
      <dgm:spPr/>
    </dgm:pt>
    <dgm:pt modelId="{CC615078-EA6C-4232-9979-992A532641E3}" type="pres">
      <dgm:prSet presAssocID="{52A70D97-F91E-448E-AC99-11AEF7369BED}" presName="Name37" presStyleLbl="parChTrans1D2" presStyleIdx="1" presStyleCnt="5"/>
      <dgm:spPr/>
    </dgm:pt>
    <dgm:pt modelId="{3492E6F0-B003-46E8-969B-AF9F1BA8BC82}" type="pres">
      <dgm:prSet presAssocID="{D138444B-6FB6-4C64-AC97-40A8A83ED4AE}" presName="hierRoot2" presStyleCnt="0">
        <dgm:presLayoutVars>
          <dgm:hierBranch val="init"/>
        </dgm:presLayoutVars>
      </dgm:prSet>
      <dgm:spPr/>
    </dgm:pt>
    <dgm:pt modelId="{B5B11ADC-8DCB-40C5-B271-F284E6AD45F7}" type="pres">
      <dgm:prSet presAssocID="{D138444B-6FB6-4C64-AC97-40A8A83ED4AE}" presName="rootComposite" presStyleCnt="0"/>
      <dgm:spPr/>
    </dgm:pt>
    <dgm:pt modelId="{6C72D339-82F5-4E27-9B77-EA95D31C670C}" type="pres">
      <dgm:prSet presAssocID="{D138444B-6FB6-4C64-AC97-40A8A83ED4AE}" presName="rootText" presStyleLbl="node2" presStyleIdx="1" presStyleCnt="5">
        <dgm:presLayoutVars>
          <dgm:chPref val="3"/>
        </dgm:presLayoutVars>
      </dgm:prSet>
      <dgm:spPr/>
    </dgm:pt>
    <dgm:pt modelId="{210D6575-9244-4EE7-9D70-B3103220A1BF}" type="pres">
      <dgm:prSet presAssocID="{D138444B-6FB6-4C64-AC97-40A8A83ED4AE}" presName="rootConnector" presStyleLbl="node2" presStyleIdx="1" presStyleCnt="5"/>
      <dgm:spPr/>
    </dgm:pt>
    <dgm:pt modelId="{E04C3B24-27C2-4135-87F7-BE5FC2999E7C}" type="pres">
      <dgm:prSet presAssocID="{D138444B-6FB6-4C64-AC97-40A8A83ED4AE}" presName="hierChild4" presStyleCnt="0"/>
      <dgm:spPr/>
    </dgm:pt>
    <dgm:pt modelId="{503A8DA0-6DFB-4A02-843F-0815F573577A}" type="pres">
      <dgm:prSet presAssocID="{D138444B-6FB6-4C64-AC97-40A8A83ED4AE}" presName="hierChild5" presStyleCnt="0"/>
      <dgm:spPr/>
    </dgm:pt>
    <dgm:pt modelId="{40BE3CD1-07E5-468C-B104-248C6BB93EAA}" type="pres">
      <dgm:prSet presAssocID="{1D42DDFC-8252-4469-98CA-C776FCD310A2}" presName="Name37" presStyleLbl="parChTrans1D2" presStyleIdx="2" presStyleCnt="5"/>
      <dgm:spPr/>
    </dgm:pt>
    <dgm:pt modelId="{26CD14B2-55E0-4AED-8BED-7DB48136801E}" type="pres">
      <dgm:prSet presAssocID="{DA8BFC3C-A899-40F4-AFB1-ED3F6670BBE4}" presName="hierRoot2" presStyleCnt="0">
        <dgm:presLayoutVars>
          <dgm:hierBranch val="init"/>
        </dgm:presLayoutVars>
      </dgm:prSet>
      <dgm:spPr/>
    </dgm:pt>
    <dgm:pt modelId="{4CFD5392-F52D-48A0-BE5C-936A146DBA9F}" type="pres">
      <dgm:prSet presAssocID="{DA8BFC3C-A899-40F4-AFB1-ED3F6670BBE4}" presName="rootComposite" presStyleCnt="0"/>
      <dgm:spPr/>
    </dgm:pt>
    <dgm:pt modelId="{B38585CD-07A2-4C05-9230-B0E9AA12A719}" type="pres">
      <dgm:prSet presAssocID="{DA8BFC3C-A899-40F4-AFB1-ED3F6670BBE4}" presName="rootText" presStyleLbl="node2" presStyleIdx="2" presStyleCnt="5">
        <dgm:presLayoutVars>
          <dgm:chPref val="3"/>
        </dgm:presLayoutVars>
      </dgm:prSet>
      <dgm:spPr/>
    </dgm:pt>
    <dgm:pt modelId="{08971B3F-6E6D-4F26-B765-E8B7209B1ED0}" type="pres">
      <dgm:prSet presAssocID="{DA8BFC3C-A899-40F4-AFB1-ED3F6670BBE4}" presName="rootConnector" presStyleLbl="node2" presStyleIdx="2" presStyleCnt="5"/>
      <dgm:spPr/>
    </dgm:pt>
    <dgm:pt modelId="{BE8B3783-D0DE-4BE4-900D-DD38477538C9}" type="pres">
      <dgm:prSet presAssocID="{DA8BFC3C-A899-40F4-AFB1-ED3F6670BBE4}" presName="hierChild4" presStyleCnt="0"/>
      <dgm:spPr/>
    </dgm:pt>
    <dgm:pt modelId="{C909D565-7646-46B8-8F72-A91F953CC084}" type="pres">
      <dgm:prSet presAssocID="{DA8BFC3C-A899-40F4-AFB1-ED3F6670BBE4}" presName="hierChild5" presStyleCnt="0"/>
      <dgm:spPr/>
    </dgm:pt>
    <dgm:pt modelId="{CAD10E2C-4663-4FFD-B8CC-3197A9DADD3D}" type="pres">
      <dgm:prSet presAssocID="{AAD140E4-0F8F-433F-A35B-6A97D642A0CA}" presName="Name37" presStyleLbl="parChTrans1D2" presStyleIdx="3" presStyleCnt="5"/>
      <dgm:spPr/>
    </dgm:pt>
    <dgm:pt modelId="{1597052C-A39D-47D8-8D91-F19C19F08E59}" type="pres">
      <dgm:prSet presAssocID="{6CDBFA8F-6CE6-432B-8A48-3B6078AACB0F}" presName="hierRoot2" presStyleCnt="0">
        <dgm:presLayoutVars>
          <dgm:hierBranch val="init"/>
        </dgm:presLayoutVars>
      </dgm:prSet>
      <dgm:spPr/>
    </dgm:pt>
    <dgm:pt modelId="{46A6C3A0-BFB9-4277-8D1A-DE1F6ED54ED5}" type="pres">
      <dgm:prSet presAssocID="{6CDBFA8F-6CE6-432B-8A48-3B6078AACB0F}" presName="rootComposite" presStyleCnt="0"/>
      <dgm:spPr/>
    </dgm:pt>
    <dgm:pt modelId="{0B5C4965-7861-4C26-9CB3-31A0D5901D04}" type="pres">
      <dgm:prSet presAssocID="{6CDBFA8F-6CE6-432B-8A48-3B6078AACB0F}" presName="rootText" presStyleLbl="node2" presStyleIdx="3" presStyleCnt="5">
        <dgm:presLayoutVars>
          <dgm:chPref val="3"/>
        </dgm:presLayoutVars>
      </dgm:prSet>
      <dgm:spPr/>
    </dgm:pt>
    <dgm:pt modelId="{B057785D-03D9-4BD4-A8E7-77CA7F977525}" type="pres">
      <dgm:prSet presAssocID="{6CDBFA8F-6CE6-432B-8A48-3B6078AACB0F}" presName="rootConnector" presStyleLbl="node2" presStyleIdx="3" presStyleCnt="5"/>
      <dgm:spPr/>
    </dgm:pt>
    <dgm:pt modelId="{7B0A3172-1719-4055-8261-712863AFECB4}" type="pres">
      <dgm:prSet presAssocID="{6CDBFA8F-6CE6-432B-8A48-3B6078AACB0F}" presName="hierChild4" presStyleCnt="0"/>
      <dgm:spPr/>
    </dgm:pt>
    <dgm:pt modelId="{693B125E-CF9F-4E4F-B2FE-9D7C906C6DC6}" type="pres">
      <dgm:prSet presAssocID="{6CDBFA8F-6CE6-432B-8A48-3B6078AACB0F}" presName="hierChild5" presStyleCnt="0"/>
      <dgm:spPr/>
    </dgm:pt>
    <dgm:pt modelId="{B0477047-97E9-400A-A528-6120EFE148C4}" type="pres">
      <dgm:prSet presAssocID="{0054E0F4-E8DD-4506-AFD0-B80C846C5A01}" presName="Name37" presStyleLbl="parChTrans1D2" presStyleIdx="4" presStyleCnt="5"/>
      <dgm:spPr/>
    </dgm:pt>
    <dgm:pt modelId="{5230476D-8C02-4F99-BD2B-EA82ED745219}" type="pres">
      <dgm:prSet presAssocID="{874E0898-88A7-49A3-9A4A-0D17051726AA}" presName="hierRoot2" presStyleCnt="0">
        <dgm:presLayoutVars>
          <dgm:hierBranch val="init"/>
        </dgm:presLayoutVars>
      </dgm:prSet>
      <dgm:spPr/>
    </dgm:pt>
    <dgm:pt modelId="{3B38A799-3BAD-4669-93EC-4AEE62C808A7}" type="pres">
      <dgm:prSet presAssocID="{874E0898-88A7-49A3-9A4A-0D17051726AA}" presName="rootComposite" presStyleCnt="0"/>
      <dgm:spPr/>
    </dgm:pt>
    <dgm:pt modelId="{919E40CE-9827-4638-89B5-3711BDD7E6D9}" type="pres">
      <dgm:prSet presAssocID="{874E0898-88A7-49A3-9A4A-0D17051726AA}" presName="rootText" presStyleLbl="node2" presStyleIdx="4" presStyleCnt="5">
        <dgm:presLayoutVars>
          <dgm:chPref val="3"/>
        </dgm:presLayoutVars>
      </dgm:prSet>
      <dgm:spPr/>
    </dgm:pt>
    <dgm:pt modelId="{520BAF6F-2B19-409D-B635-9D7389458CCA}" type="pres">
      <dgm:prSet presAssocID="{874E0898-88A7-49A3-9A4A-0D17051726AA}" presName="rootConnector" presStyleLbl="node2" presStyleIdx="4" presStyleCnt="5"/>
      <dgm:spPr/>
    </dgm:pt>
    <dgm:pt modelId="{3B4FC1E7-14C5-4EB4-91C8-B9328BC08B29}" type="pres">
      <dgm:prSet presAssocID="{874E0898-88A7-49A3-9A4A-0D17051726AA}" presName="hierChild4" presStyleCnt="0"/>
      <dgm:spPr/>
    </dgm:pt>
    <dgm:pt modelId="{A374F445-D9E9-4D4D-BA40-3679DFE918BE}" type="pres">
      <dgm:prSet presAssocID="{874E0898-88A7-49A3-9A4A-0D17051726AA}" presName="hierChild5" presStyleCnt="0"/>
      <dgm:spPr/>
    </dgm:pt>
    <dgm:pt modelId="{872F9D3B-4AAA-48C5-84AF-2E015980D257}" type="pres">
      <dgm:prSet presAssocID="{E5D2FCD6-A221-42A2-9C84-C8D0627DF0A6}" presName="hierChild3" presStyleCnt="0"/>
      <dgm:spPr/>
    </dgm:pt>
  </dgm:ptLst>
  <dgm:cxnLst>
    <dgm:cxn modelId="{D6945308-0C88-4014-9FE3-335D9144AC7B}" type="presOf" srcId="{0054E0F4-E8DD-4506-AFD0-B80C846C5A01}" destId="{B0477047-97E9-400A-A528-6120EFE148C4}" srcOrd="0" destOrd="0" presId="urn:microsoft.com/office/officeart/2005/8/layout/orgChart1"/>
    <dgm:cxn modelId="{96A72509-7E6C-4092-9A9D-CFE20780A770}" type="presOf" srcId="{E5D2FCD6-A221-42A2-9C84-C8D0627DF0A6}" destId="{A6FED2D8-CB1B-4EAA-8313-4CB90A7B6166}" srcOrd="0" destOrd="0" presId="urn:microsoft.com/office/officeart/2005/8/layout/orgChart1"/>
    <dgm:cxn modelId="{2D69A312-C800-44A7-83C9-61CD749F2B54}" srcId="{E5D2FCD6-A221-42A2-9C84-C8D0627DF0A6}" destId="{D138444B-6FB6-4C64-AC97-40A8A83ED4AE}" srcOrd="1" destOrd="0" parTransId="{52A70D97-F91E-448E-AC99-11AEF7369BED}" sibTransId="{606A4204-7ADC-4364-ACE6-09D53BFDC8A7}"/>
    <dgm:cxn modelId="{E63B2613-19C3-461E-AA04-53919B6CA7D8}" srcId="{E5D2FCD6-A221-42A2-9C84-C8D0627DF0A6}" destId="{DA8BFC3C-A899-40F4-AFB1-ED3F6670BBE4}" srcOrd="2" destOrd="0" parTransId="{1D42DDFC-8252-4469-98CA-C776FCD310A2}" sibTransId="{177ECBBF-175F-4194-A904-324793BB8555}"/>
    <dgm:cxn modelId="{04721F2E-BA76-400F-9E48-ED868839393D}" srcId="{B0B5BDFE-CC44-4148-AAEF-14CA4BE0D372}" destId="{E5D2FCD6-A221-42A2-9C84-C8D0627DF0A6}" srcOrd="0" destOrd="0" parTransId="{C6B0AFC7-64AD-4C0F-B89B-89483616E54F}" sibTransId="{7C3BFA45-3CF2-4CAA-8B2E-0CAAA892341F}"/>
    <dgm:cxn modelId="{AEB1E038-C545-423F-8FB7-D27A09249803}" type="presOf" srcId="{6CDBFA8F-6CE6-432B-8A48-3B6078AACB0F}" destId="{0B5C4965-7861-4C26-9CB3-31A0D5901D04}" srcOrd="0" destOrd="0" presId="urn:microsoft.com/office/officeart/2005/8/layout/orgChart1"/>
    <dgm:cxn modelId="{4217F55D-231E-40F8-85B8-09AA52322F38}" type="presOf" srcId="{B0B5BDFE-CC44-4148-AAEF-14CA4BE0D372}" destId="{014E1003-C3FF-4CB6-AAB0-EBC3B345F695}" srcOrd="0" destOrd="0" presId="urn:microsoft.com/office/officeart/2005/8/layout/orgChart1"/>
    <dgm:cxn modelId="{A9841641-7539-4B34-B90B-D92E339D9034}" type="presOf" srcId="{874E0898-88A7-49A3-9A4A-0D17051726AA}" destId="{520BAF6F-2B19-409D-B635-9D7389458CCA}" srcOrd="1" destOrd="0" presId="urn:microsoft.com/office/officeart/2005/8/layout/orgChart1"/>
    <dgm:cxn modelId="{A4460369-BC28-4501-B3D1-C2A8FB9FDFFE}" type="presOf" srcId="{DA8BFC3C-A899-40F4-AFB1-ED3F6670BBE4}" destId="{B38585CD-07A2-4C05-9230-B0E9AA12A719}" srcOrd="0" destOrd="0" presId="urn:microsoft.com/office/officeart/2005/8/layout/orgChart1"/>
    <dgm:cxn modelId="{4D013477-7EB6-4E2D-961D-29F412F48675}" type="presOf" srcId="{6CDBFA8F-6CE6-432B-8A48-3B6078AACB0F}" destId="{B057785D-03D9-4BD4-A8E7-77CA7F977525}" srcOrd="1" destOrd="0" presId="urn:microsoft.com/office/officeart/2005/8/layout/orgChart1"/>
    <dgm:cxn modelId="{4190737A-FDFD-4617-A207-D1C23A90691E}" type="presOf" srcId="{874E0898-88A7-49A3-9A4A-0D17051726AA}" destId="{919E40CE-9827-4638-89B5-3711BDD7E6D9}" srcOrd="0" destOrd="0" presId="urn:microsoft.com/office/officeart/2005/8/layout/orgChart1"/>
    <dgm:cxn modelId="{E8294A87-0E69-4AE2-B8BD-E1E67E1FD657}" srcId="{E5D2FCD6-A221-42A2-9C84-C8D0627DF0A6}" destId="{874E0898-88A7-49A3-9A4A-0D17051726AA}" srcOrd="4" destOrd="0" parTransId="{0054E0F4-E8DD-4506-AFD0-B80C846C5A01}" sibTransId="{B002B61A-69DA-453D-BBCE-32676529D19C}"/>
    <dgm:cxn modelId="{275C4291-754D-4205-A007-6BEA4651FD09}" type="presOf" srcId="{87FE91CD-5D29-455C-A86A-848BA980A87B}" destId="{D328957B-5AD7-43EF-9ECD-E7D3B38FCD15}" srcOrd="1" destOrd="0" presId="urn:microsoft.com/office/officeart/2005/8/layout/orgChart1"/>
    <dgm:cxn modelId="{7034FA9C-576E-429E-981E-F99611B0D089}" type="presOf" srcId="{DA8BFC3C-A899-40F4-AFB1-ED3F6670BBE4}" destId="{08971B3F-6E6D-4F26-B765-E8B7209B1ED0}" srcOrd="1" destOrd="0" presId="urn:microsoft.com/office/officeart/2005/8/layout/orgChart1"/>
    <dgm:cxn modelId="{412C7D9D-7AA1-44C0-B2EF-9A0B9E8075FF}" srcId="{E5D2FCD6-A221-42A2-9C84-C8D0627DF0A6}" destId="{6CDBFA8F-6CE6-432B-8A48-3B6078AACB0F}" srcOrd="3" destOrd="0" parTransId="{AAD140E4-0F8F-433F-A35B-6A97D642A0CA}" sibTransId="{DB237012-0A8E-4F3B-BB9B-7251D28C10B6}"/>
    <dgm:cxn modelId="{A61529A5-3CFF-4A03-98A5-C9C85C2E864E}" type="presOf" srcId="{D138444B-6FB6-4C64-AC97-40A8A83ED4AE}" destId="{210D6575-9244-4EE7-9D70-B3103220A1BF}" srcOrd="1" destOrd="0" presId="urn:microsoft.com/office/officeart/2005/8/layout/orgChart1"/>
    <dgm:cxn modelId="{127814B1-1C64-4C91-8A81-22C6D0BF641B}" type="presOf" srcId="{FF32E857-CEE2-4858-9F72-B132C4CC9D4F}" destId="{ED845842-E234-4E4F-9A71-2AAC751CEC46}" srcOrd="0" destOrd="0" presId="urn:microsoft.com/office/officeart/2005/8/layout/orgChart1"/>
    <dgm:cxn modelId="{31F2FCB1-9E57-421A-996E-47C9818EEB30}" type="presOf" srcId="{D138444B-6FB6-4C64-AC97-40A8A83ED4AE}" destId="{6C72D339-82F5-4E27-9B77-EA95D31C670C}" srcOrd="0" destOrd="0" presId="urn:microsoft.com/office/officeart/2005/8/layout/orgChart1"/>
    <dgm:cxn modelId="{02B325C4-923A-4407-A79A-033AA8AD4913}" type="presOf" srcId="{52A70D97-F91E-448E-AC99-11AEF7369BED}" destId="{CC615078-EA6C-4232-9979-992A532641E3}" srcOrd="0" destOrd="0" presId="urn:microsoft.com/office/officeart/2005/8/layout/orgChart1"/>
    <dgm:cxn modelId="{841F7FC8-CCC0-4BCA-8B3F-4F58CE60533F}" type="presOf" srcId="{87FE91CD-5D29-455C-A86A-848BA980A87B}" destId="{4BD04082-0023-442D-A0FB-43BF6E2101BD}" srcOrd="0" destOrd="0" presId="urn:microsoft.com/office/officeart/2005/8/layout/orgChart1"/>
    <dgm:cxn modelId="{4AE15AD7-F3AD-4C31-BF40-796EB99E17D5}" type="presOf" srcId="{1D42DDFC-8252-4469-98CA-C776FCD310A2}" destId="{40BE3CD1-07E5-468C-B104-248C6BB93EAA}" srcOrd="0" destOrd="0" presId="urn:microsoft.com/office/officeart/2005/8/layout/orgChart1"/>
    <dgm:cxn modelId="{4B6632E0-FAFD-485C-851F-6E10D9B9C1E5}" type="presOf" srcId="{AAD140E4-0F8F-433F-A35B-6A97D642A0CA}" destId="{CAD10E2C-4663-4FFD-B8CC-3197A9DADD3D}" srcOrd="0" destOrd="0" presId="urn:microsoft.com/office/officeart/2005/8/layout/orgChart1"/>
    <dgm:cxn modelId="{66D19CE1-327E-4A8D-8D0C-73B5374D47F6}" srcId="{E5D2FCD6-A221-42A2-9C84-C8D0627DF0A6}" destId="{87FE91CD-5D29-455C-A86A-848BA980A87B}" srcOrd="0" destOrd="0" parTransId="{FF32E857-CEE2-4858-9F72-B132C4CC9D4F}" sibTransId="{B587E0E7-4709-4596-94B4-F8B1073DA28E}"/>
    <dgm:cxn modelId="{66179EEF-9D63-447E-82C3-58CAE0F2561B}" type="presOf" srcId="{E5D2FCD6-A221-42A2-9C84-C8D0627DF0A6}" destId="{EDE3016D-6DE2-4113-8E90-935FAFEDCA3B}" srcOrd="1" destOrd="0" presId="urn:microsoft.com/office/officeart/2005/8/layout/orgChart1"/>
    <dgm:cxn modelId="{8C77DD5C-785A-4EF5-AC6C-190F097EB0E6}" type="presParOf" srcId="{014E1003-C3FF-4CB6-AAB0-EBC3B345F695}" destId="{4A353917-5C89-4C6D-8E0C-B92069C6554C}" srcOrd="0" destOrd="0" presId="urn:microsoft.com/office/officeart/2005/8/layout/orgChart1"/>
    <dgm:cxn modelId="{5C2F7E14-7B5E-41A7-9150-27744476B2D0}" type="presParOf" srcId="{4A353917-5C89-4C6D-8E0C-B92069C6554C}" destId="{44C4C288-49FF-405C-82AD-C196F86F269F}" srcOrd="0" destOrd="0" presId="urn:microsoft.com/office/officeart/2005/8/layout/orgChart1"/>
    <dgm:cxn modelId="{52AE0587-0EC3-4D18-8B0E-48CA1EFDC7FF}" type="presParOf" srcId="{44C4C288-49FF-405C-82AD-C196F86F269F}" destId="{A6FED2D8-CB1B-4EAA-8313-4CB90A7B6166}" srcOrd="0" destOrd="0" presId="urn:microsoft.com/office/officeart/2005/8/layout/orgChart1"/>
    <dgm:cxn modelId="{01074E69-7968-4B85-B088-ED7B18206EEE}" type="presParOf" srcId="{44C4C288-49FF-405C-82AD-C196F86F269F}" destId="{EDE3016D-6DE2-4113-8E90-935FAFEDCA3B}" srcOrd="1" destOrd="0" presId="urn:microsoft.com/office/officeart/2005/8/layout/orgChart1"/>
    <dgm:cxn modelId="{4CB2A037-B6AA-4603-A43B-DA6C5FB2BBA9}" type="presParOf" srcId="{4A353917-5C89-4C6D-8E0C-B92069C6554C}" destId="{4BEDF99F-D47D-41A0-A256-D4A6CCF97E6B}" srcOrd="1" destOrd="0" presId="urn:microsoft.com/office/officeart/2005/8/layout/orgChart1"/>
    <dgm:cxn modelId="{AB23391C-E93E-4581-B5D0-1D9361AB2E80}" type="presParOf" srcId="{4BEDF99F-D47D-41A0-A256-D4A6CCF97E6B}" destId="{ED845842-E234-4E4F-9A71-2AAC751CEC46}" srcOrd="0" destOrd="0" presId="urn:microsoft.com/office/officeart/2005/8/layout/orgChart1"/>
    <dgm:cxn modelId="{538C9B39-5AB8-4227-A73C-0B61437F8F20}" type="presParOf" srcId="{4BEDF99F-D47D-41A0-A256-D4A6CCF97E6B}" destId="{BAA77AE9-FD6B-4868-ACA6-9AA0E39FD725}" srcOrd="1" destOrd="0" presId="urn:microsoft.com/office/officeart/2005/8/layout/orgChart1"/>
    <dgm:cxn modelId="{C57D1E3F-0375-458A-BD3A-967A4D9CDDE5}" type="presParOf" srcId="{BAA77AE9-FD6B-4868-ACA6-9AA0E39FD725}" destId="{D92BCAF0-94E0-42F6-A3BA-A58FADEA11D4}" srcOrd="0" destOrd="0" presId="urn:microsoft.com/office/officeart/2005/8/layout/orgChart1"/>
    <dgm:cxn modelId="{4E795563-B4E5-45DF-9D94-7A9D7FF0CBB3}" type="presParOf" srcId="{D92BCAF0-94E0-42F6-A3BA-A58FADEA11D4}" destId="{4BD04082-0023-442D-A0FB-43BF6E2101BD}" srcOrd="0" destOrd="0" presId="urn:microsoft.com/office/officeart/2005/8/layout/orgChart1"/>
    <dgm:cxn modelId="{E479E3EF-581B-43D0-8BD4-287CFAB53520}" type="presParOf" srcId="{D92BCAF0-94E0-42F6-A3BA-A58FADEA11D4}" destId="{D328957B-5AD7-43EF-9ECD-E7D3B38FCD15}" srcOrd="1" destOrd="0" presId="urn:microsoft.com/office/officeart/2005/8/layout/orgChart1"/>
    <dgm:cxn modelId="{4F71ADFD-6181-4DFB-9756-DF14840F8F4D}" type="presParOf" srcId="{BAA77AE9-FD6B-4868-ACA6-9AA0E39FD725}" destId="{3F276D74-F2D1-4545-9DF8-5B0C927F07F9}" srcOrd="1" destOrd="0" presId="urn:microsoft.com/office/officeart/2005/8/layout/orgChart1"/>
    <dgm:cxn modelId="{E59F870B-9EAD-4910-9205-24797326107B}" type="presParOf" srcId="{BAA77AE9-FD6B-4868-ACA6-9AA0E39FD725}" destId="{42CDBB25-C058-40ED-B812-EBF7BFEF3694}" srcOrd="2" destOrd="0" presId="urn:microsoft.com/office/officeart/2005/8/layout/orgChart1"/>
    <dgm:cxn modelId="{CFF8A589-EDF7-42A6-A359-C9FBDC8074C9}" type="presParOf" srcId="{4BEDF99F-D47D-41A0-A256-D4A6CCF97E6B}" destId="{CC615078-EA6C-4232-9979-992A532641E3}" srcOrd="2" destOrd="0" presId="urn:microsoft.com/office/officeart/2005/8/layout/orgChart1"/>
    <dgm:cxn modelId="{D1AE31B9-05B9-42B4-97F2-252488947E93}" type="presParOf" srcId="{4BEDF99F-D47D-41A0-A256-D4A6CCF97E6B}" destId="{3492E6F0-B003-46E8-969B-AF9F1BA8BC82}" srcOrd="3" destOrd="0" presId="urn:microsoft.com/office/officeart/2005/8/layout/orgChart1"/>
    <dgm:cxn modelId="{807F09CB-9A0A-4A8F-87B6-A685DF32A7A9}" type="presParOf" srcId="{3492E6F0-B003-46E8-969B-AF9F1BA8BC82}" destId="{B5B11ADC-8DCB-40C5-B271-F284E6AD45F7}" srcOrd="0" destOrd="0" presId="urn:microsoft.com/office/officeart/2005/8/layout/orgChart1"/>
    <dgm:cxn modelId="{0AF1908B-7856-42A6-B7D5-823DCA22F704}" type="presParOf" srcId="{B5B11ADC-8DCB-40C5-B271-F284E6AD45F7}" destId="{6C72D339-82F5-4E27-9B77-EA95D31C670C}" srcOrd="0" destOrd="0" presId="urn:microsoft.com/office/officeart/2005/8/layout/orgChart1"/>
    <dgm:cxn modelId="{95E2D8A2-09AC-4A2A-98E6-821361D9CF3F}" type="presParOf" srcId="{B5B11ADC-8DCB-40C5-B271-F284E6AD45F7}" destId="{210D6575-9244-4EE7-9D70-B3103220A1BF}" srcOrd="1" destOrd="0" presId="urn:microsoft.com/office/officeart/2005/8/layout/orgChart1"/>
    <dgm:cxn modelId="{E2609664-7A12-4A5C-8C0C-8BE18B4F7F6B}" type="presParOf" srcId="{3492E6F0-B003-46E8-969B-AF9F1BA8BC82}" destId="{E04C3B24-27C2-4135-87F7-BE5FC2999E7C}" srcOrd="1" destOrd="0" presId="urn:microsoft.com/office/officeart/2005/8/layout/orgChart1"/>
    <dgm:cxn modelId="{380E40E5-FC2D-4F0D-BFAE-1137B195DCA3}" type="presParOf" srcId="{3492E6F0-B003-46E8-969B-AF9F1BA8BC82}" destId="{503A8DA0-6DFB-4A02-843F-0815F573577A}" srcOrd="2" destOrd="0" presId="urn:microsoft.com/office/officeart/2005/8/layout/orgChart1"/>
    <dgm:cxn modelId="{0E3F34BD-2BAE-459A-A5DA-9D6BEAA18985}" type="presParOf" srcId="{4BEDF99F-D47D-41A0-A256-D4A6CCF97E6B}" destId="{40BE3CD1-07E5-468C-B104-248C6BB93EAA}" srcOrd="4" destOrd="0" presId="urn:microsoft.com/office/officeart/2005/8/layout/orgChart1"/>
    <dgm:cxn modelId="{A5DEBFF6-EEEC-4A9C-8BF5-34E9F588F343}" type="presParOf" srcId="{4BEDF99F-D47D-41A0-A256-D4A6CCF97E6B}" destId="{26CD14B2-55E0-4AED-8BED-7DB48136801E}" srcOrd="5" destOrd="0" presId="urn:microsoft.com/office/officeart/2005/8/layout/orgChart1"/>
    <dgm:cxn modelId="{FE31761C-F008-46D3-BA36-601E82F75A00}" type="presParOf" srcId="{26CD14B2-55E0-4AED-8BED-7DB48136801E}" destId="{4CFD5392-F52D-48A0-BE5C-936A146DBA9F}" srcOrd="0" destOrd="0" presId="urn:microsoft.com/office/officeart/2005/8/layout/orgChart1"/>
    <dgm:cxn modelId="{AD7A762C-D52E-4498-B935-2F1D7ED6C336}" type="presParOf" srcId="{4CFD5392-F52D-48A0-BE5C-936A146DBA9F}" destId="{B38585CD-07A2-4C05-9230-B0E9AA12A719}" srcOrd="0" destOrd="0" presId="urn:microsoft.com/office/officeart/2005/8/layout/orgChart1"/>
    <dgm:cxn modelId="{63FF57A6-FA79-4458-9D5F-132A9DD5BA62}" type="presParOf" srcId="{4CFD5392-F52D-48A0-BE5C-936A146DBA9F}" destId="{08971B3F-6E6D-4F26-B765-E8B7209B1ED0}" srcOrd="1" destOrd="0" presId="urn:microsoft.com/office/officeart/2005/8/layout/orgChart1"/>
    <dgm:cxn modelId="{1E2647AB-9087-4B8D-9043-30E074980E64}" type="presParOf" srcId="{26CD14B2-55E0-4AED-8BED-7DB48136801E}" destId="{BE8B3783-D0DE-4BE4-900D-DD38477538C9}" srcOrd="1" destOrd="0" presId="urn:microsoft.com/office/officeart/2005/8/layout/orgChart1"/>
    <dgm:cxn modelId="{417A43E5-0D3F-498A-BC20-0A5E5BFC7B7C}" type="presParOf" srcId="{26CD14B2-55E0-4AED-8BED-7DB48136801E}" destId="{C909D565-7646-46B8-8F72-A91F953CC084}" srcOrd="2" destOrd="0" presId="urn:microsoft.com/office/officeart/2005/8/layout/orgChart1"/>
    <dgm:cxn modelId="{65BEB4C2-73AC-4AE1-A19D-78F97AA70F13}" type="presParOf" srcId="{4BEDF99F-D47D-41A0-A256-D4A6CCF97E6B}" destId="{CAD10E2C-4663-4FFD-B8CC-3197A9DADD3D}" srcOrd="6" destOrd="0" presId="urn:microsoft.com/office/officeart/2005/8/layout/orgChart1"/>
    <dgm:cxn modelId="{47EDA084-2A47-46AC-A906-5F9B7DB94CEC}" type="presParOf" srcId="{4BEDF99F-D47D-41A0-A256-D4A6CCF97E6B}" destId="{1597052C-A39D-47D8-8D91-F19C19F08E59}" srcOrd="7" destOrd="0" presId="urn:microsoft.com/office/officeart/2005/8/layout/orgChart1"/>
    <dgm:cxn modelId="{0465E3FC-AC19-4B00-8740-79080A205742}" type="presParOf" srcId="{1597052C-A39D-47D8-8D91-F19C19F08E59}" destId="{46A6C3A0-BFB9-4277-8D1A-DE1F6ED54ED5}" srcOrd="0" destOrd="0" presId="urn:microsoft.com/office/officeart/2005/8/layout/orgChart1"/>
    <dgm:cxn modelId="{5FDBC941-1D74-4615-A8F9-0D724CB33C17}" type="presParOf" srcId="{46A6C3A0-BFB9-4277-8D1A-DE1F6ED54ED5}" destId="{0B5C4965-7861-4C26-9CB3-31A0D5901D04}" srcOrd="0" destOrd="0" presId="urn:microsoft.com/office/officeart/2005/8/layout/orgChart1"/>
    <dgm:cxn modelId="{30FA4827-6E16-4C40-884B-6BE692D3D265}" type="presParOf" srcId="{46A6C3A0-BFB9-4277-8D1A-DE1F6ED54ED5}" destId="{B057785D-03D9-4BD4-A8E7-77CA7F977525}" srcOrd="1" destOrd="0" presId="urn:microsoft.com/office/officeart/2005/8/layout/orgChart1"/>
    <dgm:cxn modelId="{B1E950F8-1514-4909-A865-E173303938E0}" type="presParOf" srcId="{1597052C-A39D-47D8-8D91-F19C19F08E59}" destId="{7B0A3172-1719-4055-8261-712863AFECB4}" srcOrd="1" destOrd="0" presId="urn:microsoft.com/office/officeart/2005/8/layout/orgChart1"/>
    <dgm:cxn modelId="{583E8F39-592A-4E14-8C34-AD8A2376EE2E}" type="presParOf" srcId="{1597052C-A39D-47D8-8D91-F19C19F08E59}" destId="{693B125E-CF9F-4E4F-B2FE-9D7C906C6DC6}" srcOrd="2" destOrd="0" presId="urn:microsoft.com/office/officeart/2005/8/layout/orgChart1"/>
    <dgm:cxn modelId="{176A2D59-27BF-4C51-AA01-DD084092CFEA}" type="presParOf" srcId="{4BEDF99F-D47D-41A0-A256-D4A6CCF97E6B}" destId="{B0477047-97E9-400A-A528-6120EFE148C4}" srcOrd="8" destOrd="0" presId="urn:microsoft.com/office/officeart/2005/8/layout/orgChart1"/>
    <dgm:cxn modelId="{77881E5F-CA70-46F6-B06C-61737840FE98}" type="presParOf" srcId="{4BEDF99F-D47D-41A0-A256-D4A6CCF97E6B}" destId="{5230476D-8C02-4F99-BD2B-EA82ED745219}" srcOrd="9" destOrd="0" presId="urn:microsoft.com/office/officeart/2005/8/layout/orgChart1"/>
    <dgm:cxn modelId="{93DF0B4E-D946-4DC1-B60A-044FFBD6D2AB}" type="presParOf" srcId="{5230476D-8C02-4F99-BD2B-EA82ED745219}" destId="{3B38A799-3BAD-4669-93EC-4AEE62C808A7}" srcOrd="0" destOrd="0" presId="urn:microsoft.com/office/officeart/2005/8/layout/orgChart1"/>
    <dgm:cxn modelId="{BFB8770D-408A-4DC4-BCBD-5F556317C518}" type="presParOf" srcId="{3B38A799-3BAD-4669-93EC-4AEE62C808A7}" destId="{919E40CE-9827-4638-89B5-3711BDD7E6D9}" srcOrd="0" destOrd="0" presId="urn:microsoft.com/office/officeart/2005/8/layout/orgChart1"/>
    <dgm:cxn modelId="{BD90A869-2C92-4715-AAAB-52B7E9A84646}" type="presParOf" srcId="{3B38A799-3BAD-4669-93EC-4AEE62C808A7}" destId="{520BAF6F-2B19-409D-B635-9D7389458CCA}" srcOrd="1" destOrd="0" presId="urn:microsoft.com/office/officeart/2005/8/layout/orgChart1"/>
    <dgm:cxn modelId="{47BD6CCE-0536-434A-B067-110845D96142}" type="presParOf" srcId="{5230476D-8C02-4F99-BD2B-EA82ED745219}" destId="{3B4FC1E7-14C5-4EB4-91C8-B9328BC08B29}" srcOrd="1" destOrd="0" presId="urn:microsoft.com/office/officeart/2005/8/layout/orgChart1"/>
    <dgm:cxn modelId="{5545AD3A-211E-4E45-948D-0B0CDDABF762}" type="presParOf" srcId="{5230476D-8C02-4F99-BD2B-EA82ED745219}" destId="{A374F445-D9E9-4D4D-BA40-3679DFE918BE}" srcOrd="2" destOrd="0" presId="urn:microsoft.com/office/officeart/2005/8/layout/orgChart1"/>
    <dgm:cxn modelId="{F2CD246F-3A24-4111-8B81-4B473C896CB3}" type="presParOf" srcId="{4A353917-5C89-4C6D-8E0C-B92069C6554C}" destId="{872F9D3B-4AAA-48C5-84AF-2E015980D2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FAAE0-CC94-4120-A102-937A4D6116B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9444192-1054-49C8-B180-773821C28C5F}">
      <dgm:prSet phldrT="[Text]" custT="1"/>
      <dgm:spPr/>
      <dgm:t>
        <a:bodyPr/>
        <a:lstStyle/>
        <a:p>
          <a:r>
            <a:rPr lang="fr-FR" altLang="fr-FR" sz="2900" b="1" kern="1200" dirty="0">
              <a:latin typeface="Garamond" pitchFamily="18" charset="0"/>
              <a:ea typeface="+mn-ea"/>
              <a:cs typeface="+mn-cs"/>
            </a:rPr>
            <a:t>Champ 1.1</a:t>
          </a:r>
          <a:endParaRPr lang="fr-FR" sz="2900" b="1" kern="1200" dirty="0">
            <a:latin typeface="Garamond" pitchFamily="18" charset="0"/>
            <a:ea typeface="+mn-ea"/>
            <a:cs typeface="+mn-cs"/>
          </a:endParaRPr>
        </a:p>
      </dgm:t>
    </dgm:pt>
    <dgm:pt modelId="{3164D1BE-2180-459C-85E4-3BBC6F97B826}" type="parTrans" cxnId="{6BEB36C7-8536-4A3C-A231-C0BC084429E5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5416B829-505B-4973-AAF7-8C85F962C985}" type="sibTrans" cxnId="{6BEB36C7-8536-4A3C-A231-C0BC084429E5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F15714FE-D956-494C-B7F9-EECCE15F425B}">
      <dgm:prSet phldrT="[Text]" custT="1"/>
      <dgm:spPr/>
      <dgm:t>
        <a:bodyPr/>
        <a:lstStyle/>
        <a:p>
          <a:pPr algn="just"/>
          <a:r>
            <a:rPr lang="fr-FR" sz="2000" b="1" kern="1200" dirty="0">
              <a:latin typeface="Garamond" panose="02020404030301010803" pitchFamily="18" charset="0"/>
              <a:ea typeface="+mn-ea"/>
              <a:cs typeface="+mn-cs"/>
            </a:rPr>
            <a:t>R1.1 Comités pour la Qualité qualifiés et Politique d’Assurance Qualité Interne élaborée et validée </a:t>
          </a:r>
        </a:p>
      </dgm:t>
    </dgm:pt>
    <dgm:pt modelId="{80A616BA-9BE1-429D-B79D-EEB28AF0FDDD}" type="parTrans" cxnId="{C9A4EB3D-5706-4726-94B9-4AD93F54E826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6D0B62AA-D3D6-41D2-9E4F-EA44D4690710}" type="sibTrans" cxnId="{C9A4EB3D-5706-4726-94B9-4AD93F54E826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FDBF1400-5300-461D-8151-8D63D777F0DD}">
      <dgm:prSet phldrT="[Text]" custT="1"/>
      <dgm:spPr/>
      <dgm:t>
        <a:bodyPr/>
        <a:lstStyle/>
        <a:p>
          <a:pPr algn="just"/>
          <a:r>
            <a:rPr lang="fr-FR" sz="2000" b="1" kern="1200" dirty="0">
              <a:latin typeface="Garamond" panose="02020404030301010803" pitchFamily="18" charset="0"/>
              <a:ea typeface="+mn-ea"/>
              <a:cs typeface="+mn-cs"/>
            </a:rPr>
            <a:t>R1.2 Plan d’action Opérationnel pour la mise en œuvre, le suivi et l’évaluation de la politique d’AQI établi et mis en œuvre</a:t>
          </a:r>
        </a:p>
      </dgm:t>
    </dgm:pt>
    <dgm:pt modelId="{37694DE9-E7B6-4AD9-9FCB-6D01EE4FE582}" type="parTrans" cxnId="{7CB46DAD-751D-45C6-86E7-51085E2DA497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10DE4CA1-A487-420D-B2DF-0074ADF76C02}" type="sibTrans" cxnId="{7CB46DAD-751D-45C6-86E7-51085E2DA497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3A504E0D-8902-407B-B675-EB6961C42502}">
      <dgm:prSet phldrT="[Text]" custT="1"/>
      <dgm:spPr/>
      <dgm:t>
        <a:bodyPr/>
        <a:lstStyle/>
        <a:p>
          <a:pPr algn="just"/>
          <a:r>
            <a:rPr lang="fr-FR" sz="2000" b="1" kern="1200" dirty="0">
              <a:latin typeface="Garamond" panose="02020404030301010803" pitchFamily="18" charset="0"/>
              <a:ea typeface="+mn-ea"/>
              <a:cs typeface="+mn-cs"/>
            </a:rPr>
            <a:t>R1.3 Cadre favorable à l’AQ externe préparé et plan prioritaire de Certification/Accréditation internationale établi </a:t>
          </a:r>
        </a:p>
      </dgm:t>
    </dgm:pt>
    <dgm:pt modelId="{28B98B6D-AD11-41D5-978E-7B5F6C807514}" type="parTrans" cxnId="{5CB9273F-C25A-416D-B906-B6FCC778CFE8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CD4AE092-4C8D-4035-A383-F80E4A1F3F47}" type="sibTrans" cxnId="{5CB9273F-C25A-416D-B906-B6FCC778CFE8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D839D2BD-17A8-41D6-936F-EEF94ACB971E}" type="pres">
      <dgm:prSet presAssocID="{163FAAE0-CC94-4120-A102-937A4D6116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5C37A19-E089-410A-88B5-894F80B31C40}" type="pres">
      <dgm:prSet presAssocID="{69444192-1054-49C8-B180-773821C28C5F}" presName="root1" presStyleCnt="0"/>
      <dgm:spPr/>
    </dgm:pt>
    <dgm:pt modelId="{0877C4D8-4ED9-42B1-B3EB-F438A81E39E6}" type="pres">
      <dgm:prSet presAssocID="{69444192-1054-49C8-B180-773821C28C5F}" presName="LevelOneTextNode" presStyleLbl="node0" presStyleIdx="0" presStyleCnt="1" custScaleX="92489" custScaleY="93927" custLinFactX="-32617" custLinFactNeighborX="-100000" custLinFactNeighborY="1035">
        <dgm:presLayoutVars>
          <dgm:chPref val="3"/>
        </dgm:presLayoutVars>
      </dgm:prSet>
      <dgm:spPr/>
    </dgm:pt>
    <dgm:pt modelId="{42AD1CDC-92CD-4323-B8CF-B1668749A493}" type="pres">
      <dgm:prSet presAssocID="{69444192-1054-49C8-B180-773821C28C5F}" presName="level2hierChild" presStyleCnt="0"/>
      <dgm:spPr/>
    </dgm:pt>
    <dgm:pt modelId="{1281A0CB-EA5F-466B-908B-52424CE28465}" type="pres">
      <dgm:prSet presAssocID="{80A616BA-9BE1-429D-B79D-EEB28AF0FDDD}" presName="conn2-1" presStyleLbl="parChTrans1D2" presStyleIdx="0" presStyleCnt="3"/>
      <dgm:spPr/>
    </dgm:pt>
    <dgm:pt modelId="{943A3934-2933-4206-909D-99C75D287DCB}" type="pres">
      <dgm:prSet presAssocID="{80A616BA-9BE1-429D-B79D-EEB28AF0FDDD}" presName="connTx" presStyleLbl="parChTrans1D2" presStyleIdx="0" presStyleCnt="3"/>
      <dgm:spPr/>
    </dgm:pt>
    <dgm:pt modelId="{74338784-5B3E-4DE0-BBEE-044EFEE664BE}" type="pres">
      <dgm:prSet presAssocID="{F15714FE-D956-494C-B7F9-EECCE15F425B}" presName="root2" presStyleCnt="0"/>
      <dgm:spPr/>
    </dgm:pt>
    <dgm:pt modelId="{97E68939-2DD0-4E7E-BB42-3B8724AE8CEA}" type="pres">
      <dgm:prSet presAssocID="{F15714FE-D956-494C-B7F9-EECCE15F425B}" presName="LevelTwoTextNode" presStyleLbl="node2" presStyleIdx="0" presStyleCnt="3" custScaleX="294403">
        <dgm:presLayoutVars>
          <dgm:chPref val="3"/>
        </dgm:presLayoutVars>
      </dgm:prSet>
      <dgm:spPr/>
    </dgm:pt>
    <dgm:pt modelId="{6158BC54-6663-45CD-A8FB-60C0DCEDB8B8}" type="pres">
      <dgm:prSet presAssocID="{F15714FE-D956-494C-B7F9-EECCE15F425B}" presName="level3hierChild" presStyleCnt="0"/>
      <dgm:spPr/>
    </dgm:pt>
    <dgm:pt modelId="{C82F7DEA-2F35-433A-8FBB-2C49CDF2498D}" type="pres">
      <dgm:prSet presAssocID="{37694DE9-E7B6-4AD9-9FCB-6D01EE4FE582}" presName="conn2-1" presStyleLbl="parChTrans1D2" presStyleIdx="1" presStyleCnt="3"/>
      <dgm:spPr/>
    </dgm:pt>
    <dgm:pt modelId="{4B118C4D-400F-427F-9D0B-9140DAA6C108}" type="pres">
      <dgm:prSet presAssocID="{37694DE9-E7B6-4AD9-9FCB-6D01EE4FE582}" presName="connTx" presStyleLbl="parChTrans1D2" presStyleIdx="1" presStyleCnt="3"/>
      <dgm:spPr/>
    </dgm:pt>
    <dgm:pt modelId="{73F2D0D7-62B8-4D2E-9799-3FCC9BE9B572}" type="pres">
      <dgm:prSet presAssocID="{FDBF1400-5300-461D-8151-8D63D777F0DD}" presName="root2" presStyleCnt="0"/>
      <dgm:spPr/>
    </dgm:pt>
    <dgm:pt modelId="{3B41E586-FE1A-47C7-A006-C730F44161C4}" type="pres">
      <dgm:prSet presAssocID="{FDBF1400-5300-461D-8151-8D63D777F0DD}" presName="LevelTwoTextNode" presStyleLbl="node2" presStyleIdx="1" presStyleCnt="3" custScaleX="294403">
        <dgm:presLayoutVars>
          <dgm:chPref val="3"/>
        </dgm:presLayoutVars>
      </dgm:prSet>
      <dgm:spPr/>
    </dgm:pt>
    <dgm:pt modelId="{24F48AA5-D558-45D8-AB58-AEF35D8E4EA4}" type="pres">
      <dgm:prSet presAssocID="{FDBF1400-5300-461D-8151-8D63D777F0DD}" presName="level3hierChild" presStyleCnt="0"/>
      <dgm:spPr/>
    </dgm:pt>
    <dgm:pt modelId="{2FACA18D-B564-4DC1-94E6-A19FA9C5D4BA}" type="pres">
      <dgm:prSet presAssocID="{28B98B6D-AD11-41D5-978E-7B5F6C807514}" presName="conn2-1" presStyleLbl="parChTrans1D2" presStyleIdx="2" presStyleCnt="3"/>
      <dgm:spPr/>
    </dgm:pt>
    <dgm:pt modelId="{A9D668F7-A8BE-46E7-85DF-FC78F6D1C314}" type="pres">
      <dgm:prSet presAssocID="{28B98B6D-AD11-41D5-978E-7B5F6C807514}" presName="connTx" presStyleLbl="parChTrans1D2" presStyleIdx="2" presStyleCnt="3"/>
      <dgm:spPr/>
    </dgm:pt>
    <dgm:pt modelId="{3DD10E29-6736-4C50-AEEA-F132FB8E75B3}" type="pres">
      <dgm:prSet presAssocID="{3A504E0D-8902-407B-B675-EB6961C42502}" presName="root2" presStyleCnt="0"/>
      <dgm:spPr/>
    </dgm:pt>
    <dgm:pt modelId="{901DCB49-48DA-490D-AB21-8A389C0FB249}" type="pres">
      <dgm:prSet presAssocID="{3A504E0D-8902-407B-B675-EB6961C42502}" presName="LevelTwoTextNode" presStyleLbl="node2" presStyleIdx="2" presStyleCnt="3" custScaleX="294403">
        <dgm:presLayoutVars>
          <dgm:chPref val="3"/>
        </dgm:presLayoutVars>
      </dgm:prSet>
      <dgm:spPr/>
    </dgm:pt>
    <dgm:pt modelId="{017E7509-2A17-4238-ACFB-900D40C50892}" type="pres">
      <dgm:prSet presAssocID="{3A504E0D-8902-407B-B675-EB6961C42502}" presName="level3hierChild" presStyleCnt="0"/>
      <dgm:spPr/>
    </dgm:pt>
  </dgm:ptLst>
  <dgm:cxnLst>
    <dgm:cxn modelId="{B8881F0D-FA12-45BF-8182-822BEFE3F32C}" type="presOf" srcId="{F15714FE-D956-494C-B7F9-EECCE15F425B}" destId="{97E68939-2DD0-4E7E-BB42-3B8724AE8CEA}" srcOrd="0" destOrd="0" presId="urn:microsoft.com/office/officeart/2008/layout/HorizontalMultiLevelHierarchy"/>
    <dgm:cxn modelId="{C9A4EB3D-5706-4726-94B9-4AD93F54E826}" srcId="{69444192-1054-49C8-B180-773821C28C5F}" destId="{F15714FE-D956-494C-B7F9-EECCE15F425B}" srcOrd="0" destOrd="0" parTransId="{80A616BA-9BE1-429D-B79D-EEB28AF0FDDD}" sibTransId="{6D0B62AA-D3D6-41D2-9E4F-EA44D4690710}"/>
    <dgm:cxn modelId="{5CB9273F-C25A-416D-B906-B6FCC778CFE8}" srcId="{69444192-1054-49C8-B180-773821C28C5F}" destId="{3A504E0D-8902-407B-B675-EB6961C42502}" srcOrd="2" destOrd="0" parTransId="{28B98B6D-AD11-41D5-978E-7B5F6C807514}" sibTransId="{CD4AE092-4C8D-4035-A383-F80E4A1F3F47}"/>
    <dgm:cxn modelId="{81720346-BADA-4857-B791-6BCCF36C2C8F}" type="presOf" srcId="{3A504E0D-8902-407B-B675-EB6961C42502}" destId="{901DCB49-48DA-490D-AB21-8A389C0FB249}" srcOrd="0" destOrd="0" presId="urn:microsoft.com/office/officeart/2008/layout/HorizontalMultiLevelHierarchy"/>
    <dgm:cxn modelId="{5DF7724B-1FA0-4258-A337-EB4812BEB52A}" type="presOf" srcId="{37694DE9-E7B6-4AD9-9FCB-6D01EE4FE582}" destId="{C82F7DEA-2F35-433A-8FBB-2C49CDF2498D}" srcOrd="0" destOrd="0" presId="urn:microsoft.com/office/officeart/2008/layout/HorizontalMultiLevelHierarchy"/>
    <dgm:cxn modelId="{58275B73-37A9-4E77-B700-88BEFD55AC1A}" type="presOf" srcId="{37694DE9-E7B6-4AD9-9FCB-6D01EE4FE582}" destId="{4B118C4D-400F-427F-9D0B-9140DAA6C108}" srcOrd="1" destOrd="0" presId="urn:microsoft.com/office/officeart/2008/layout/HorizontalMultiLevelHierarchy"/>
    <dgm:cxn modelId="{BC16357A-2933-4074-8CFF-EE3D86CA5BF5}" type="presOf" srcId="{28B98B6D-AD11-41D5-978E-7B5F6C807514}" destId="{A9D668F7-A8BE-46E7-85DF-FC78F6D1C314}" srcOrd="1" destOrd="0" presId="urn:microsoft.com/office/officeart/2008/layout/HorizontalMultiLevelHierarchy"/>
    <dgm:cxn modelId="{4057937D-5ACE-45DD-82F7-12D6D02EEC45}" type="presOf" srcId="{163FAAE0-CC94-4120-A102-937A4D6116B7}" destId="{D839D2BD-17A8-41D6-936F-EEF94ACB971E}" srcOrd="0" destOrd="0" presId="urn:microsoft.com/office/officeart/2008/layout/HorizontalMultiLevelHierarchy"/>
    <dgm:cxn modelId="{F7D0FB87-166A-463F-918F-C2467005B3E7}" type="presOf" srcId="{80A616BA-9BE1-429D-B79D-EEB28AF0FDDD}" destId="{1281A0CB-EA5F-466B-908B-52424CE28465}" srcOrd="0" destOrd="0" presId="urn:microsoft.com/office/officeart/2008/layout/HorizontalMultiLevelHierarchy"/>
    <dgm:cxn modelId="{16D37C98-0867-4BF4-B521-059467F8DBB0}" type="presOf" srcId="{80A616BA-9BE1-429D-B79D-EEB28AF0FDDD}" destId="{943A3934-2933-4206-909D-99C75D287DCB}" srcOrd="1" destOrd="0" presId="urn:microsoft.com/office/officeart/2008/layout/HorizontalMultiLevelHierarchy"/>
    <dgm:cxn modelId="{7CB46DAD-751D-45C6-86E7-51085E2DA497}" srcId="{69444192-1054-49C8-B180-773821C28C5F}" destId="{FDBF1400-5300-461D-8151-8D63D777F0DD}" srcOrd="1" destOrd="0" parTransId="{37694DE9-E7B6-4AD9-9FCB-6D01EE4FE582}" sibTransId="{10DE4CA1-A487-420D-B2DF-0074ADF76C02}"/>
    <dgm:cxn modelId="{D4B854B6-A02A-4A94-BD6E-5ECD7FDB8C80}" type="presOf" srcId="{FDBF1400-5300-461D-8151-8D63D777F0DD}" destId="{3B41E586-FE1A-47C7-A006-C730F44161C4}" srcOrd="0" destOrd="0" presId="urn:microsoft.com/office/officeart/2008/layout/HorizontalMultiLevelHierarchy"/>
    <dgm:cxn modelId="{DD4BAEBB-F8CB-4F7B-837E-188F51649480}" type="presOf" srcId="{28B98B6D-AD11-41D5-978E-7B5F6C807514}" destId="{2FACA18D-B564-4DC1-94E6-A19FA9C5D4BA}" srcOrd="0" destOrd="0" presId="urn:microsoft.com/office/officeart/2008/layout/HorizontalMultiLevelHierarchy"/>
    <dgm:cxn modelId="{6BEB36C7-8536-4A3C-A231-C0BC084429E5}" srcId="{163FAAE0-CC94-4120-A102-937A4D6116B7}" destId="{69444192-1054-49C8-B180-773821C28C5F}" srcOrd="0" destOrd="0" parTransId="{3164D1BE-2180-459C-85E4-3BBC6F97B826}" sibTransId="{5416B829-505B-4973-AAF7-8C85F962C985}"/>
    <dgm:cxn modelId="{2CF750E0-AAE8-42AD-9D0C-9C59079FF2C2}" type="presOf" srcId="{69444192-1054-49C8-B180-773821C28C5F}" destId="{0877C4D8-4ED9-42B1-B3EB-F438A81E39E6}" srcOrd="0" destOrd="0" presId="urn:microsoft.com/office/officeart/2008/layout/HorizontalMultiLevelHierarchy"/>
    <dgm:cxn modelId="{111FA258-A474-413C-BA74-6DC7BE9D8790}" type="presParOf" srcId="{D839D2BD-17A8-41D6-936F-EEF94ACB971E}" destId="{65C37A19-E089-410A-88B5-894F80B31C40}" srcOrd="0" destOrd="0" presId="urn:microsoft.com/office/officeart/2008/layout/HorizontalMultiLevelHierarchy"/>
    <dgm:cxn modelId="{9B3C0719-24B5-4DE4-AABD-805BF6281B47}" type="presParOf" srcId="{65C37A19-E089-410A-88B5-894F80B31C40}" destId="{0877C4D8-4ED9-42B1-B3EB-F438A81E39E6}" srcOrd="0" destOrd="0" presId="urn:microsoft.com/office/officeart/2008/layout/HorizontalMultiLevelHierarchy"/>
    <dgm:cxn modelId="{7564E222-05C7-4B30-B55F-A60260409EFA}" type="presParOf" srcId="{65C37A19-E089-410A-88B5-894F80B31C40}" destId="{42AD1CDC-92CD-4323-B8CF-B1668749A493}" srcOrd="1" destOrd="0" presId="urn:microsoft.com/office/officeart/2008/layout/HorizontalMultiLevelHierarchy"/>
    <dgm:cxn modelId="{77662A8B-7D34-4BD1-A6FF-FF683C67019E}" type="presParOf" srcId="{42AD1CDC-92CD-4323-B8CF-B1668749A493}" destId="{1281A0CB-EA5F-466B-908B-52424CE28465}" srcOrd="0" destOrd="0" presId="urn:microsoft.com/office/officeart/2008/layout/HorizontalMultiLevelHierarchy"/>
    <dgm:cxn modelId="{550344C7-7081-4289-9EC8-2B417499AAE5}" type="presParOf" srcId="{1281A0CB-EA5F-466B-908B-52424CE28465}" destId="{943A3934-2933-4206-909D-99C75D287DCB}" srcOrd="0" destOrd="0" presId="urn:microsoft.com/office/officeart/2008/layout/HorizontalMultiLevelHierarchy"/>
    <dgm:cxn modelId="{27802423-ECFD-46A8-BCBD-1EE0432D9241}" type="presParOf" srcId="{42AD1CDC-92CD-4323-B8CF-B1668749A493}" destId="{74338784-5B3E-4DE0-BBEE-044EFEE664BE}" srcOrd="1" destOrd="0" presId="urn:microsoft.com/office/officeart/2008/layout/HorizontalMultiLevelHierarchy"/>
    <dgm:cxn modelId="{2F433676-FF8D-4887-9E10-A0DD04C43BF0}" type="presParOf" srcId="{74338784-5B3E-4DE0-BBEE-044EFEE664BE}" destId="{97E68939-2DD0-4E7E-BB42-3B8724AE8CEA}" srcOrd="0" destOrd="0" presId="urn:microsoft.com/office/officeart/2008/layout/HorizontalMultiLevelHierarchy"/>
    <dgm:cxn modelId="{68B50BE6-48FF-47E7-B90E-E20888EBC5E3}" type="presParOf" srcId="{74338784-5B3E-4DE0-BBEE-044EFEE664BE}" destId="{6158BC54-6663-45CD-A8FB-60C0DCEDB8B8}" srcOrd="1" destOrd="0" presId="urn:microsoft.com/office/officeart/2008/layout/HorizontalMultiLevelHierarchy"/>
    <dgm:cxn modelId="{F3E72BFF-1919-4349-ABF5-47494C784DE7}" type="presParOf" srcId="{42AD1CDC-92CD-4323-B8CF-B1668749A493}" destId="{C82F7DEA-2F35-433A-8FBB-2C49CDF2498D}" srcOrd="2" destOrd="0" presId="urn:microsoft.com/office/officeart/2008/layout/HorizontalMultiLevelHierarchy"/>
    <dgm:cxn modelId="{DFB56364-8837-49E2-A963-7A3934D742D7}" type="presParOf" srcId="{C82F7DEA-2F35-433A-8FBB-2C49CDF2498D}" destId="{4B118C4D-400F-427F-9D0B-9140DAA6C108}" srcOrd="0" destOrd="0" presId="urn:microsoft.com/office/officeart/2008/layout/HorizontalMultiLevelHierarchy"/>
    <dgm:cxn modelId="{A721EB01-6495-41D6-8CB5-4467CCB3467A}" type="presParOf" srcId="{42AD1CDC-92CD-4323-B8CF-B1668749A493}" destId="{73F2D0D7-62B8-4D2E-9799-3FCC9BE9B572}" srcOrd="3" destOrd="0" presId="urn:microsoft.com/office/officeart/2008/layout/HorizontalMultiLevelHierarchy"/>
    <dgm:cxn modelId="{1EDFA1FA-FC6D-407B-BCAE-F2E0F4BDC529}" type="presParOf" srcId="{73F2D0D7-62B8-4D2E-9799-3FCC9BE9B572}" destId="{3B41E586-FE1A-47C7-A006-C730F44161C4}" srcOrd="0" destOrd="0" presId="urn:microsoft.com/office/officeart/2008/layout/HorizontalMultiLevelHierarchy"/>
    <dgm:cxn modelId="{00095788-3100-4A25-9333-FA5FE34A1B03}" type="presParOf" srcId="{73F2D0D7-62B8-4D2E-9799-3FCC9BE9B572}" destId="{24F48AA5-D558-45D8-AB58-AEF35D8E4EA4}" srcOrd="1" destOrd="0" presId="urn:microsoft.com/office/officeart/2008/layout/HorizontalMultiLevelHierarchy"/>
    <dgm:cxn modelId="{701A3546-70F1-4450-9B32-B454A5BBE916}" type="presParOf" srcId="{42AD1CDC-92CD-4323-B8CF-B1668749A493}" destId="{2FACA18D-B564-4DC1-94E6-A19FA9C5D4BA}" srcOrd="4" destOrd="0" presId="urn:microsoft.com/office/officeart/2008/layout/HorizontalMultiLevelHierarchy"/>
    <dgm:cxn modelId="{B2060E00-5769-4D00-9039-69F6ED00DE8E}" type="presParOf" srcId="{2FACA18D-B564-4DC1-94E6-A19FA9C5D4BA}" destId="{A9D668F7-A8BE-46E7-85DF-FC78F6D1C314}" srcOrd="0" destOrd="0" presId="urn:microsoft.com/office/officeart/2008/layout/HorizontalMultiLevelHierarchy"/>
    <dgm:cxn modelId="{BF483112-F840-49A9-A5E0-A05C2BC4F97E}" type="presParOf" srcId="{42AD1CDC-92CD-4323-B8CF-B1668749A493}" destId="{3DD10E29-6736-4C50-AEEA-F132FB8E75B3}" srcOrd="5" destOrd="0" presId="urn:microsoft.com/office/officeart/2008/layout/HorizontalMultiLevelHierarchy"/>
    <dgm:cxn modelId="{3B7116D3-CB2C-4866-B46E-22C821F5A085}" type="presParOf" srcId="{3DD10E29-6736-4C50-AEEA-F132FB8E75B3}" destId="{901DCB49-48DA-490D-AB21-8A389C0FB249}" srcOrd="0" destOrd="0" presId="urn:microsoft.com/office/officeart/2008/layout/HorizontalMultiLevelHierarchy"/>
    <dgm:cxn modelId="{950F12A7-9327-44D9-9478-1E0CD4712794}" type="presParOf" srcId="{3DD10E29-6736-4C50-AEEA-F132FB8E75B3}" destId="{017E7509-2A17-4238-ACFB-900D40C508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FAAE0-CC94-4120-A102-937A4D6116B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9444192-1054-49C8-B180-773821C28C5F}">
      <dgm:prSet phldrT="[Text]" custT="1"/>
      <dgm:spPr/>
      <dgm:t>
        <a:bodyPr/>
        <a:lstStyle/>
        <a:p>
          <a:r>
            <a:rPr lang="fr-FR" altLang="fr-FR" sz="2900" b="1" kern="1200" dirty="0">
              <a:latin typeface="Garamond" pitchFamily="18" charset="0"/>
              <a:ea typeface="+mn-ea"/>
              <a:cs typeface="+mn-cs"/>
            </a:rPr>
            <a:t>Champ 1.2</a:t>
          </a:r>
          <a:endParaRPr lang="fr-FR" sz="2900" b="1" kern="1200" dirty="0">
            <a:latin typeface="Garamond" pitchFamily="18" charset="0"/>
            <a:ea typeface="+mn-ea"/>
            <a:cs typeface="+mn-cs"/>
          </a:endParaRPr>
        </a:p>
      </dgm:t>
    </dgm:pt>
    <dgm:pt modelId="{5416B829-505B-4973-AAF7-8C85F962C985}" type="sibTrans" cxnId="{6BEB36C7-8536-4A3C-A231-C0BC084429E5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3164D1BE-2180-459C-85E4-3BBC6F97B826}" type="parTrans" cxnId="{6BEB36C7-8536-4A3C-A231-C0BC084429E5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F15714FE-D956-494C-B7F9-EECCE15F425B}">
      <dgm:prSet phldrT="[Text]" custT="1"/>
      <dgm:spPr/>
      <dgm:t>
        <a:bodyPr/>
        <a:lstStyle/>
        <a:p>
          <a:pPr algn="just"/>
          <a:r>
            <a:rPr lang="fr-FR" sz="2000" b="1" kern="1200">
              <a:latin typeface="Garamond" panose="02020404030301010803" pitchFamily="18" charset="0"/>
              <a:ea typeface="+mn-ea"/>
              <a:cs typeface="+mn-cs"/>
            </a:rPr>
            <a:t>R1.4 Système de Management de la Qualité (SMQ) au sein de l'UGAF et de ses établissements mis en place</a:t>
          </a:r>
          <a:endParaRPr lang="fr-FR" sz="2000" b="1" kern="1200" dirty="0">
            <a:latin typeface="Garamond" panose="02020404030301010803" pitchFamily="18" charset="0"/>
            <a:ea typeface="+mn-ea"/>
            <a:cs typeface="+mn-cs"/>
          </a:endParaRPr>
        </a:p>
      </dgm:t>
    </dgm:pt>
    <dgm:pt modelId="{6D0B62AA-D3D6-41D2-9E4F-EA44D4690710}" type="sibTrans" cxnId="{C9A4EB3D-5706-4726-94B9-4AD93F54E826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80A616BA-9BE1-429D-B79D-EEB28AF0FDDD}" type="parTrans" cxnId="{C9A4EB3D-5706-4726-94B9-4AD93F54E826}">
      <dgm:prSet/>
      <dgm:spPr/>
      <dgm:t>
        <a:bodyPr/>
        <a:lstStyle/>
        <a:p>
          <a:endParaRPr lang="fr-FR" sz="2000" b="1">
            <a:latin typeface="Palatino Linotype" panose="02040502050505030304" pitchFamily="18" charset="0"/>
          </a:endParaRPr>
        </a:p>
      </dgm:t>
    </dgm:pt>
    <dgm:pt modelId="{D839D2BD-17A8-41D6-936F-EEF94ACB971E}" type="pres">
      <dgm:prSet presAssocID="{163FAAE0-CC94-4120-A102-937A4D6116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5C37A19-E089-410A-88B5-894F80B31C40}" type="pres">
      <dgm:prSet presAssocID="{69444192-1054-49C8-B180-773821C28C5F}" presName="root1" presStyleCnt="0"/>
      <dgm:spPr/>
    </dgm:pt>
    <dgm:pt modelId="{0877C4D8-4ED9-42B1-B3EB-F438A81E39E6}" type="pres">
      <dgm:prSet presAssocID="{69444192-1054-49C8-B180-773821C28C5F}" presName="LevelOneTextNode" presStyleLbl="node0" presStyleIdx="0" presStyleCnt="1" custLinFactX="-32617" custLinFactNeighborX="-100000" custLinFactNeighborY="1035">
        <dgm:presLayoutVars>
          <dgm:chPref val="3"/>
        </dgm:presLayoutVars>
      </dgm:prSet>
      <dgm:spPr/>
    </dgm:pt>
    <dgm:pt modelId="{42AD1CDC-92CD-4323-B8CF-B1668749A493}" type="pres">
      <dgm:prSet presAssocID="{69444192-1054-49C8-B180-773821C28C5F}" presName="level2hierChild" presStyleCnt="0"/>
      <dgm:spPr/>
    </dgm:pt>
    <dgm:pt modelId="{1281A0CB-EA5F-466B-908B-52424CE28465}" type="pres">
      <dgm:prSet presAssocID="{80A616BA-9BE1-429D-B79D-EEB28AF0FDDD}" presName="conn2-1" presStyleLbl="parChTrans1D2" presStyleIdx="0" presStyleCnt="1"/>
      <dgm:spPr/>
    </dgm:pt>
    <dgm:pt modelId="{943A3934-2933-4206-909D-99C75D287DCB}" type="pres">
      <dgm:prSet presAssocID="{80A616BA-9BE1-429D-B79D-EEB28AF0FDDD}" presName="connTx" presStyleLbl="parChTrans1D2" presStyleIdx="0" presStyleCnt="1"/>
      <dgm:spPr/>
    </dgm:pt>
    <dgm:pt modelId="{74338784-5B3E-4DE0-BBEE-044EFEE664BE}" type="pres">
      <dgm:prSet presAssocID="{F15714FE-D956-494C-B7F9-EECCE15F425B}" presName="root2" presStyleCnt="0"/>
      <dgm:spPr/>
    </dgm:pt>
    <dgm:pt modelId="{97E68939-2DD0-4E7E-BB42-3B8724AE8CEA}" type="pres">
      <dgm:prSet presAssocID="{F15714FE-D956-494C-B7F9-EECCE15F425B}" presName="LevelTwoTextNode" presStyleLbl="node2" presStyleIdx="0" presStyleCnt="1" custScaleX="294403">
        <dgm:presLayoutVars>
          <dgm:chPref val="3"/>
        </dgm:presLayoutVars>
      </dgm:prSet>
      <dgm:spPr/>
    </dgm:pt>
    <dgm:pt modelId="{6158BC54-6663-45CD-A8FB-60C0DCEDB8B8}" type="pres">
      <dgm:prSet presAssocID="{F15714FE-D956-494C-B7F9-EECCE15F425B}" presName="level3hierChild" presStyleCnt="0"/>
      <dgm:spPr/>
    </dgm:pt>
  </dgm:ptLst>
  <dgm:cxnLst>
    <dgm:cxn modelId="{B8881F0D-FA12-45BF-8182-822BEFE3F32C}" type="presOf" srcId="{F15714FE-D956-494C-B7F9-EECCE15F425B}" destId="{97E68939-2DD0-4E7E-BB42-3B8724AE8CEA}" srcOrd="0" destOrd="0" presId="urn:microsoft.com/office/officeart/2008/layout/HorizontalMultiLevelHierarchy"/>
    <dgm:cxn modelId="{C9A4EB3D-5706-4726-94B9-4AD93F54E826}" srcId="{69444192-1054-49C8-B180-773821C28C5F}" destId="{F15714FE-D956-494C-B7F9-EECCE15F425B}" srcOrd="0" destOrd="0" parTransId="{80A616BA-9BE1-429D-B79D-EEB28AF0FDDD}" sibTransId="{6D0B62AA-D3D6-41D2-9E4F-EA44D4690710}"/>
    <dgm:cxn modelId="{4057937D-5ACE-45DD-82F7-12D6D02EEC45}" type="presOf" srcId="{163FAAE0-CC94-4120-A102-937A4D6116B7}" destId="{D839D2BD-17A8-41D6-936F-EEF94ACB971E}" srcOrd="0" destOrd="0" presId="urn:microsoft.com/office/officeart/2008/layout/HorizontalMultiLevelHierarchy"/>
    <dgm:cxn modelId="{F7D0FB87-166A-463F-918F-C2467005B3E7}" type="presOf" srcId="{80A616BA-9BE1-429D-B79D-EEB28AF0FDDD}" destId="{1281A0CB-EA5F-466B-908B-52424CE28465}" srcOrd="0" destOrd="0" presId="urn:microsoft.com/office/officeart/2008/layout/HorizontalMultiLevelHierarchy"/>
    <dgm:cxn modelId="{16D37C98-0867-4BF4-B521-059467F8DBB0}" type="presOf" srcId="{80A616BA-9BE1-429D-B79D-EEB28AF0FDDD}" destId="{943A3934-2933-4206-909D-99C75D287DCB}" srcOrd="1" destOrd="0" presId="urn:microsoft.com/office/officeart/2008/layout/HorizontalMultiLevelHierarchy"/>
    <dgm:cxn modelId="{6BEB36C7-8536-4A3C-A231-C0BC084429E5}" srcId="{163FAAE0-CC94-4120-A102-937A4D6116B7}" destId="{69444192-1054-49C8-B180-773821C28C5F}" srcOrd="0" destOrd="0" parTransId="{3164D1BE-2180-459C-85E4-3BBC6F97B826}" sibTransId="{5416B829-505B-4973-AAF7-8C85F962C985}"/>
    <dgm:cxn modelId="{2CF750E0-AAE8-42AD-9D0C-9C59079FF2C2}" type="presOf" srcId="{69444192-1054-49C8-B180-773821C28C5F}" destId="{0877C4D8-4ED9-42B1-B3EB-F438A81E39E6}" srcOrd="0" destOrd="0" presId="urn:microsoft.com/office/officeart/2008/layout/HorizontalMultiLevelHierarchy"/>
    <dgm:cxn modelId="{111FA258-A474-413C-BA74-6DC7BE9D8790}" type="presParOf" srcId="{D839D2BD-17A8-41D6-936F-EEF94ACB971E}" destId="{65C37A19-E089-410A-88B5-894F80B31C40}" srcOrd="0" destOrd="0" presId="urn:microsoft.com/office/officeart/2008/layout/HorizontalMultiLevelHierarchy"/>
    <dgm:cxn modelId="{9B3C0719-24B5-4DE4-AABD-805BF6281B47}" type="presParOf" srcId="{65C37A19-E089-410A-88B5-894F80B31C40}" destId="{0877C4D8-4ED9-42B1-B3EB-F438A81E39E6}" srcOrd="0" destOrd="0" presId="urn:microsoft.com/office/officeart/2008/layout/HorizontalMultiLevelHierarchy"/>
    <dgm:cxn modelId="{7564E222-05C7-4B30-B55F-A60260409EFA}" type="presParOf" srcId="{65C37A19-E089-410A-88B5-894F80B31C40}" destId="{42AD1CDC-92CD-4323-B8CF-B1668749A493}" srcOrd="1" destOrd="0" presId="urn:microsoft.com/office/officeart/2008/layout/HorizontalMultiLevelHierarchy"/>
    <dgm:cxn modelId="{77662A8B-7D34-4BD1-A6FF-FF683C67019E}" type="presParOf" srcId="{42AD1CDC-92CD-4323-B8CF-B1668749A493}" destId="{1281A0CB-EA5F-466B-908B-52424CE28465}" srcOrd="0" destOrd="0" presId="urn:microsoft.com/office/officeart/2008/layout/HorizontalMultiLevelHierarchy"/>
    <dgm:cxn modelId="{550344C7-7081-4289-9EC8-2B417499AAE5}" type="presParOf" srcId="{1281A0CB-EA5F-466B-908B-52424CE28465}" destId="{943A3934-2933-4206-909D-99C75D287DCB}" srcOrd="0" destOrd="0" presId="urn:microsoft.com/office/officeart/2008/layout/HorizontalMultiLevelHierarchy"/>
    <dgm:cxn modelId="{27802423-ECFD-46A8-BCBD-1EE0432D9241}" type="presParOf" srcId="{42AD1CDC-92CD-4323-B8CF-B1668749A493}" destId="{74338784-5B3E-4DE0-BBEE-044EFEE664BE}" srcOrd="1" destOrd="0" presId="urn:microsoft.com/office/officeart/2008/layout/HorizontalMultiLevelHierarchy"/>
    <dgm:cxn modelId="{2F433676-FF8D-4887-9E10-A0DD04C43BF0}" type="presParOf" srcId="{74338784-5B3E-4DE0-BBEE-044EFEE664BE}" destId="{97E68939-2DD0-4E7E-BB42-3B8724AE8CEA}" srcOrd="0" destOrd="0" presId="urn:microsoft.com/office/officeart/2008/layout/HorizontalMultiLevelHierarchy"/>
    <dgm:cxn modelId="{68B50BE6-48FF-47E7-B90E-E20888EBC5E3}" type="presParOf" srcId="{74338784-5B3E-4DE0-BBEE-044EFEE664BE}" destId="{6158BC54-6663-45CD-A8FB-60C0DCEDB8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77047-97E9-400A-A528-6120EFE148C4}">
      <dsp:nvSpPr>
        <dsp:cNvPr id="0" name=""/>
        <dsp:cNvSpPr/>
      </dsp:nvSpPr>
      <dsp:spPr>
        <a:xfrm>
          <a:off x="5130985" y="1816863"/>
          <a:ext cx="4379118" cy="146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671"/>
              </a:lnTo>
              <a:lnTo>
                <a:pt x="4379118" y="1274671"/>
              </a:lnTo>
              <a:lnTo>
                <a:pt x="4379118" y="146165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10E2C-4663-4FFD-B8CC-3197A9DADD3D}">
      <dsp:nvSpPr>
        <dsp:cNvPr id="0" name=""/>
        <dsp:cNvSpPr/>
      </dsp:nvSpPr>
      <dsp:spPr>
        <a:xfrm>
          <a:off x="5130985" y="1816863"/>
          <a:ext cx="2224408" cy="146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671"/>
              </a:lnTo>
              <a:lnTo>
                <a:pt x="2224408" y="1274671"/>
              </a:lnTo>
              <a:lnTo>
                <a:pt x="2224408" y="146165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E3CD1-07E5-468C-B104-248C6BB93EAA}">
      <dsp:nvSpPr>
        <dsp:cNvPr id="0" name=""/>
        <dsp:cNvSpPr/>
      </dsp:nvSpPr>
      <dsp:spPr>
        <a:xfrm>
          <a:off x="5085265" y="1816863"/>
          <a:ext cx="91440" cy="1461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4671"/>
              </a:lnTo>
              <a:lnTo>
                <a:pt x="115418" y="1274671"/>
              </a:lnTo>
              <a:lnTo>
                <a:pt x="115418" y="146165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15078-EA6C-4232-9979-992A532641E3}">
      <dsp:nvSpPr>
        <dsp:cNvPr id="0" name=""/>
        <dsp:cNvSpPr/>
      </dsp:nvSpPr>
      <dsp:spPr>
        <a:xfrm>
          <a:off x="3045974" y="1816863"/>
          <a:ext cx="2085011" cy="1461650"/>
        </a:xfrm>
        <a:custGeom>
          <a:avLst/>
          <a:gdLst/>
          <a:ahLst/>
          <a:cxnLst/>
          <a:rect l="0" t="0" r="0" b="0"/>
          <a:pathLst>
            <a:path>
              <a:moveTo>
                <a:pt x="2085011" y="0"/>
              </a:moveTo>
              <a:lnTo>
                <a:pt x="2085011" y="1274671"/>
              </a:lnTo>
              <a:lnTo>
                <a:pt x="0" y="1274671"/>
              </a:lnTo>
              <a:lnTo>
                <a:pt x="0" y="146165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45842-E234-4E4F-9A71-2AAC751CEC46}">
      <dsp:nvSpPr>
        <dsp:cNvPr id="0" name=""/>
        <dsp:cNvSpPr/>
      </dsp:nvSpPr>
      <dsp:spPr>
        <a:xfrm>
          <a:off x="891264" y="1816863"/>
          <a:ext cx="4239721" cy="1461650"/>
        </a:xfrm>
        <a:custGeom>
          <a:avLst/>
          <a:gdLst/>
          <a:ahLst/>
          <a:cxnLst/>
          <a:rect l="0" t="0" r="0" b="0"/>
          <a:pathLst>
            <a:path>
              <a:moveTo>
                <a:pt x="4239721" y="0"/>
              </a:moveTo>
              <a:lnTo>
                <a:pt x="4239721" y="1274671"/>
              </a:lnTo>
              <a:lnTo>
                <a:pt x="0" y="1274671"/>
              </a:lnTo>
              <a:lnTo>
                <a:pt x="0" y="146165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ED2D8-CB1B-4EAA-8313-4CB90A7B6166}">
      <dsp:nvSpPr>
        <dsp:cNvPr id="0" name=""/>
        <dsp:cNvSpPr/>
      </dsp:nvSpPr>
      <dsp:spPr>
        <a:xfrm>
          <a:off x="3078375" y="288034"/>
          <a:ext cx="4105220" cy="15288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0" b="1" kern="1200" dirty="0">
            <a:latin typeface="Garamond" panose="02020404030301010803" pitchFamily="18" charset="0"/>
            <a:cs typeface="Times New Roman" panose="02020603050405020304" pitchFamily="18" charset="0"/>
          </a:endParaRPr>
        </a:p>
      </dsp:txBody>
      <dsp:txXfrm>
        <a:off x="3078375" y="288034"/>
        <a:ext cx="4105220" cy="1528828"/>
      </dsp:txXfrm>
    </dsp:sp>
    <dsp:sp modelId="{4BD04082-0023-442D-A0FB-43BF6E2101BD}">
      <dsp:nvSpPr>
        <dsp:cNvPr id="0" name=""/>
        <dsp:cNvSpPr/>
      </dsp:nvSpPr>
      <dsp:spPr>
        <a:xfrm>
          <a:off x="888" y="3278513"/>
          <a:ext cx="1780751" cy="8903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5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domaines</a:t>
          </a:r>
        </a:p>
      </dsp:txBody>
      <dsp:txXfrm>
        <a:off x="888" y="3278513"/>
        <a:ext cx="1780751" cy="890375"/>
      </dsp:txXfrm>
    </dsp:sp>
    <dsp:sp modelId="{6C72D339-82F5-4E27-9B77-EA95D31C670C}">
      <dsp:nvSpPr>
        <dsp:cNvPr id="0" name=""/>
        <dsp:cNvSpPr/>
      </dsp:nvSpPr>
      <dsp:spPr>
        <a:xfrm>
          <a:off x="2155598" y="3278513"/>
          <a:ext cx="1780751" cy="8903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13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champs</a:t>
          </a:r>
        </a:p>
      </dsp:txBody>
      <dsp:txXfrm>
        <a:off x="2155598" y="3278513"/>
        <a:ext cx="1780751" cy="890375"/>
      </dsp:txXfrm>
    </dsp:sp>
    <dsp:sp modelId="{B38585CD-07A2-4C05-9230-B0E9AA12A719}">
      <dsp:nvSpPr>
        <dsp:cNvPr id="0" name=""/>
        <dsp:cNvSpPr/>
      </dsp:nvSpPr>
      <dsp:spPr>
        <a:xfrm>
          <a:off x="4310308" y="3278513"/>
          <a:ext cx="1780751" cy="8903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25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résultats</a:t>
          </a:r>
        </a:p>
      </dsp:txBody>
      <dsp:txXfrm>
        <a:off x="4310308" y="3278513"/>
        <a:ext cx="1780751" cy="890375"/>
      </dsp:txXfrm>
    </dsp:sp>
    <dsp:sp modelId="{0B5C4965-7861-4C26-9CB3-31A0D5901D04}">
      <dsp:nvSpPr>
        <dsp:cNvPr id="0" name=""/>
        <dsp:cNvSpPr/>
      </dsp:nvSpPr>
      <dsp:spPr>
        <a:xfrm>
          <a:off x="6465018" y="3278513"/>
          <a:ext cx="1780751" cy="8903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63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activités</a:t>
          </a:r>
        </a:p>
      </dsp:txBody>
      <dsp:txXfrm>
        <a:off x="6465018" y="3278513"/>
        <a:ext cx="1780751" cy="890375"/>
      </dsp:txXfrm>
    </dsp:sp>
    <dsp:sp modelId="{919E40CE-9827-4638-89B5-3711BDD7E6D9}">
      <dsp:nvSpPr>
        <dsp:cNvPr id="0" name=""/>
        <dsp:cNvSpPr/>
      </dsp:nvSpPr>
      <dsp:spPr>
        <a:xfrm>
          <a:off x="8619728" y="3278513"/>
          <a:ext cx="1780751" cy="8903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Budget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>
              <a:latin typeface="Garamond" panose="02020404030301010803" pitchFamily="18" charset="0"/>
              <a:cs typeface="Times New Roman" panose="02020603050405020304" pitchFamily="18" charset="0"/>
            </a:rPr>
            <a:t>2877 MDT</a:t>
          </a:r>
        </a:p>
      </dsp:txBody>
      <dsp:txXfrm>
        <a:off x="8619728" y="3278513"/>
        <a:ext cx="1780751" cy="890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CA18D-B564-4DC1-94E6-A19FA9C5D4BA}">
      <dsp:nvSpPr>
        <dsp:cNvPr id="0" name=""/>
        <dsp:cNvSpPr/>
      </dsp:nvSpPr>
      <dsp:spPr>
        <a:xfrm>
          <a:off x="783010" y="2278365"/>
          <a:ext cx="875189" cy="101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7594" y="0"/>
              </a:lnTo>
              <a:lnTo>
                <a:pt x="437594" y="1012130"/>
              </a:lnTo>
              <a:lnTo>
                <a:pt x="875189" y="10121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b="1" kern="1200">
            <a:latin typeface="Palatino Linotype" panose="02040502050505030304" pitchFamily="18" charset="0"/>
          </a:endParaRPr>
        </a:p>
      </dsp:txBody>
      <dsp:txXfrm>
        <a:off x="1187153" y="2750979"/>
        <a:ext cx="66902" cy="66902"/>
      </dsp:txXfrm>
    </dsp:sp>
    <dsp:sp modelId="{C82F7DEA-2F35-433A-8FBB-2C49CDF2498D}">
      <dsp:nvSpPr>
        <dsp:cNvPr id="0" name=""/>
        <dsp:cNvSpPr/>
      </dsp:nvSpPr>
      <dsp:spPr>
        <a:xfrm>
          <a:off x="783010" y="2186528"/>
          <a:ext cx="8751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1837"/>
              </a:moveTo>
              <a:lnTo>
                <a:pt x="437594" y="91837"/>
              </a:lnTo>
              <a:lnTo>
                <a:pt x="437594" y="45720"/>
              </a:lnTo>
              <a:lnTo>
                <a:pt x="875189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b="1" kern="1200">
            <a:latin typeface="Palatino Linotype" panose="02040502050505030304" pitchFamily="18" charset="0"/>
          </a:endParaRPr>
        </a:p>
      </dsp:txBody>
      <dsp:txXfrm>
        <a:off x="1198694" y="2210337"/>
        <a:ext cx="43820" cy="43820"/>
      </dsp:txXfrm>
    </dsp:sp>
    <dsp:sp modelId="{1281A0CB-EA5F-466B-908B-52424CE28465}">
      <dsp:nvSpPr>
        <dsp:cNvPr id="0" name=""/>
        <dsp:cNvSpPr/>
      </dsp:nvSpPr>
      <dsp:spPr>
        <a:xfrm>
          <a:off x="783010" y="1174000"/>
          <a:ext cx="875189" cy="1104365"/>
        </a:xfrm>
        <a:custGeom>
          <a:avLst/>
          <a:gdLst/>
          <a:ahLst/>
          <a:cxnLst/>
          <a:rect l="0" t="0" r="0" b="0"/>
          <a:pathLst>
            <a:path>
              <a:moveTo>
                <a:pt x="0" y="1104365"/>
              </a:moveTo>
              <a:lnTo>
                <a:pt x="437594" y="1104365"/>
              </a:lnTo>
              <a:lnTo>
                <a:pt x="437594" y="0"/>
              </a:lnTo>
              <a:lnTo>
                <a:pt x="87518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b="1" kern="1200">
            <a:latin typeface="Palatino Linotype" panose="02040502050505030304" pitchFamily="18" charset="0"/>
          </a:endParaRPr>
        </a:p>
      </dsp:txBody>
      <dsp:txXfrm>
        <a:off x="1185377" y="1690955"/>
        <a:ext cx="70455" cy="70455"/>
      </dsp:txXfrm>
    </dsp:sp>
    <dsp:sp modelId="{0877C4D8-4ED9-42B1-B3EB-F438A81E39E6}">
      <dsp:nvSpPr>
        <dsp:cNvPr id="0" name=""/>
        <dsp:cNvSpPr/>
      </dsp:nvSpPr>
      <dsp:spPr>
        <a:xfrm rot="16200000">
          <a:off x="-1701085" y="1886860"/>
          <a:ext cx="4185180" cy="783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900" b="1" kern="1200" dirty="0">
              <a:latin typeface="Garamond" pitchFamily="18" charset="0"/>
              <a:ea typeface="+mn-ea"/>
              <a:cs typeface="+mn-cs"/>
            </a:rPr>
            <a:t>Champ 1.1</a:t>
          </a:r>
          <a:endParaRPr lang="fr-FR" sz="2900" b="1" kern="1200" dirty="0">
            <a:latin typeface="Garamond" pitchFamily="18" charset="0"/>
            <a:ea typeface="+mn-ea"/>
            <a:cs typeface="+mn-cs"/>
          </a:endParaRPr>
        </a:p>
      </dsp:txBody>
      <dsp:txXfrm>
        <a:off x="-1701085" y="1886860"/>
        <a:ext cx="4185180" cy="783010"/>
      </dsp:txXfrm>
    </dsp:sp>
    <dsp:sp modelId="{97E68939-2DD0-4E7E-BB42-3B8724AE8CEA}">
      <dsp:nvSpPr>
        <dsp:cNvPr id="0" name=""/>
        <dsp:cNvSpPr/>
      </dsp:nvSpPr>
      <dsp:spPr>
        <a:xfrm>
          <a:off x="1658199" y="750700"/>
          <a:ext cx="8175107" cy="846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Garamond" panose="02020404030301010803" pitchFamily="18" charset="0"/>
              <a:ea typeface="+mn-ea"/>
              <a:cs typeface="+mn-cs"/>
            </a:rPr>
            <a:t>R1.1 Comités pour la Qualité qualifiés et Politique d’Assurance Qualité Interne élaborée et validée </a:t>
          </a:r>
        </a:p>
      </dsp:txBody>
      <dsp:txXfrm>
        <a:off x="1658199" y="750700"/>
        <a:ext cx="8175107" cy="846598"/>
      </dsp:txXfrm>
    </dsp:sp>
    <dsp:sp modelId="{3B41E586-FE1A-47C7-A006-C730F44161C4}">
      <dsp:nvSpPr>
        <dsp:cNvPr id="0" name=""/>
        <dsp:cNvSpPr/>
      </dsp:nvSpPr>
      <dsp:spPr>
        <a:xfrm>
          <a:off x="1658199" y="1808948"/>
          <a:ext cx="8175107" cy="846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Garamond" panose="02020404030301010803" pitchFamily="18" charset="0"/>
              <a:ea typeface="+mn-ea"/>
              <a:cs typeface="+mn-cs"/>
            </a:rPr>
            <a:t>R1.2 Plan d’action Opérationnel pour la mise en œuvre, le suivi et l’évaluation de la politique d’AQI établi et mis en œuvre</a:t>
          </a:r>
        </a:p>
      </dsp:txBody>
      <dsp:txXfrm>
        <a:off x="1658199" y="1808948"/>
        <a:ext cx="8175107" cy="846598"/>
      </dsp:txXfrm>
    </dsp:sp>
    <dsp:sp modelId="{901DCB49-48DA-490D-AB21-8A389C0FB249}">
      <dsp:nvSpPr>
        <dsp:cNvPr id="0" name=""/>
        <dsp:cNvSpPr/>
      </dsp:nvSpPr>
      <dsp:spPr>
        <a:xfrm>
          <a:off x="1658199" y="2867196"/>
          <a:ext cx="8175107" cy="846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Garamond" panose="02020404030301010803" pitchFamily="18" charset="0"/>
              <a:ea typeface="+mn-ea"/>
              <a:cs typeface="+mn-cs"/>
            </a:rPr>
            <a:t>R1.3 Cadre favorable à l’AQ externe préparé et plan prioritaire de Certification/Accréditation internationale établi </a:t>
          </a:r>
        </a:p>
      </dsp:txBody>
      <dsp:txXfrm>
        <a:off x="1658199" y="2867196"/>
        <a:ext cx="8175107" cy="846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1A0CB-EA5F-466B-908B-52424CE28465}">
      <dsp:nvSpPr>
        <dsp:cNvPr id="0" name=""/>
        <dsp:cNvSpPr/>
      </dsp:nvSpPr>
      <dsp:spPr>
        <a:xfrm>
          <a:off x="737359" y="1898496"/>
          <a:ext cx="1371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515"/>
              </a:moveTo>
              <a:lnTo>
                <a:pt x="685804" y="49515"/>
              </a:lnTo>
              <a:lnTo>
                <a:pt x="685804" y="45720"/>
              </a:lnTo>
              <a:lnTo>
                <a:pt x="1371608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b="1" kern="1200">
            <a:latin typeface="Palatino Linotype" panose="02040502050505030304" pitchFamily="18" charset="0"/>
          </a:endParaRPr>
        </a:p>
      </dsp:txBody>
      <dsp:txXfrm>
        <a:off x="1388873" y="1909925"/>
        <a:ext cx="68580" cy="68580"/>
      </dsp:txXfrm>
    </dsp:sp>
    <dsp:sp modelId="{0877C4D8-4ED9-42B1-B3EB-F438A81E39E6}">
      <dsp:nvSpPr>
        <dsp:cNvPr id="0" name=""/>
        <dsp:cNvSpPr/>
      </dsp:nvSpPr>
      <dsp:spPr>
        <a:xfrm rot="16200000">
          <a:off x="-1571740" y="1579331"/>
          <a:ext cx="3880841" cy="737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2900" b="1" kern="1200" dirty="0">
              <a:latin typeface="Garamond" pitchFamily="18" charset="0"/>
              <a:ea typeface="+mn-ea"/>
              <a:cs typeface="+mn-cs"/>
            </a:rPr>
            <a:t>Champ 1.2</a:t>
          </a:r>
          <a:endParaRPr lang="fr-FR" sz="2900" b="1" kern="1200" dirty="0">
            <a:latin typeface="Garamond" pitchFamily="18" charset="0"/>
            <a:ea typeface="+mn-ea"/>
            <a:cs typeface="+mn-cs"/>
          </a:endParaRPr>
        </a:p>
      </dsp:txBody>
      <dsp:txXfrm>
        <a:off x="-1571740" y="1579331"/>
        <a:ext cx="3880841" cy="737359"/>
      </dsp:txXfrm>
    </dsp:sp>
    <dsp:sp modelId="{97E68939-2DD0-4E7E-BB42-3B8724AE8CEA}">
      <dsp:nvSpPr>
        <dsp:cNvPr id="0" name=""/>
        <dsp:cNvSpPr/>
      </dsp:nvSpPr>
      <dsp:spPr>
        <a:xfrm>
          <a:off x="2108968" y="1575536"/>
          <a:ext cx="7120254" cy="737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Garamond" panose="02020404030301010803" pitchFamily="18" charset="0"/>
              <a:ea typeface="+mn-ea"/>
              <a:cs typeface="+mn-cs"/>
            </a:rPr>
            <a:t>R1.4 Système de Management de la Qualité (SMQ) au sein de l'UGAF et de ses établissements mis en place</a:t>
          </a:r>
          <a:endParaRPr lang="fr-FR" sz="2000" b="1" kern="1200" dirty="0">
            <a:latin typeface="Garamond" panose="02020404030301010803" pitchFamily="18" charset="0"/>
            <a:ea typeface="+mn-ea"/>
            <a:cs typeface="+mn-cs"/>
          </a:endParaRPr>
        </a:p>
      </dsp:txBody>
      <dsp:txXfrm>
        <a:off x="2108968" y="1575536"/>
        <a:ext cx="7120254" cy="73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B66E6-5E3C-4606-8983-3B75492FAEE7}" type="datetimeFigureOut">
              <a:rPr lang="fr-FR" smtClean="0"/>
              <a:pPr/>
              <a:t>04/05/2021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CF9A6-18B0-4111-AFD5-744E60C75D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       </a:t>
            </a:r>
            <a:r>
              <a:rPr lang="fr-FR" dirty="0">
                <a:solidFill>
                  <a:schemeClr val="tx1"/>
                </a:solidFill>
              </a:rPr>
              <a:t>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CF9A6-18B0-4111-AFD5-744E60C75D1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3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A1E5-D637-474B-8A88-8150E9F050AB}" type="datetime1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4" descr="Aucune description de photo disponible.">
            <a:extLst>
              <a:ext uri="{FF2B5EF4-FFF2-40B4-BE49-F238E27FC236}">
                <a16:creationId xmlns:a16="http://schemas.microsoft.com/office/drawing/2014/main" id="{AE5EF980-6153-48D4-96FD-8779274D55B6}"/>
              </a:ext>
            </a:extLst>
          </p:cNvPr>
          <p:cNvPicPr/>
          <p:nvPr userDrawn="1"/>
        </p:nvPicPr>
        <p:blipFill rotWithShape="1"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2963" y="130635"/>
            <a:ext cx="729686" cy="80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http://www.ugaf.rnu.tn/images/logo.png">
            <a:extLst>
              <a:ext uri="{FF2B5EF4-FFF2-40B4-BE49-F238E27FC236}">
                <a16:creationId xmlns:a16="http://schemas.microsoft.com/office/drawing/2014/main" id="{2FCDFEA0-9902-45BC-9B45-A285ACAEC66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3" y="79788"/>
            <a:ext cx="957265" cy="95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9B649D2-594C-45E9-81CC-52DB863076A3}"/>
              </a:ext>
            </a:extLst>
          </p:cNvPr>
          <p:cNvSpPr txBox="1"/>
          <p:nvPr userDrawn="1"/>
        </p:nvSpPr>
        <p:spPr>
          <a:xfrm>
            <a:off x="2000533" y="156840"/>
            <a:ext cx="560368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2810510" algn="l"/>
              </a:tabLst>
            </a:pPr>
            <a:r>
              <a:rPr lang="fr-FR" sz="1400" b="1" dirty="0">
                <a:effectLst/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Modernisation par l’approche de l’Assurance qualité de la Gouvernance et le développement de l’Innovation </a:t>
            </a:r>
            <a:endParaRPr lang="fr-FR" sz="1400" dirty="0">
              <a:effectLst/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810510" algn="l"/>
              </a:tabLst>
            </a:pPr>
            <a:r>
              <a:rPr lang="fr-FR" sz="1400" b="1" dirty="0">
                <a:effectLst/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et de l’Employabilité de l’UGAF (MAGIE-GAF)</a:t>
            </a:r>
            <a:endParaRPr lang="fr-FR" sz="1400" dirty="0">
              <a:latin typeface="Garamond" panose="02020404030301010803" pitchFamily="18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B37E427-918B-4B4C-AAD6-234E55DBADB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17" y="173850"/>
            <a:ext cx="1853848" cy="721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8813-1374-432B-A03B-D17931A50759}" type="datetime1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30979" y="288371"/>
            <a:ext cx="2430304" cy="614410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0067" y="288371"/>
            <a:ext cx="7110889" cy="61441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6722-1393-42D2-BBB1-B8D5CEBF8786}" type="datetime1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7194067"/>
          </a:xfrm>
          <a:prstGeom prst="rect">
            <a:avLst/>
          </a:prstGeom>
        </p:spPr>
      </p:pic>
      <p:pic>
        <p:nvPicPr>
          <p:cNvPr id="3" name="Picture 2" descr="logo_colo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05" y="1044407"/>
            <a:ext cx="3637962" cy="342770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154583" y="6171094"/>
            <a:ext cx="4500205" cy="67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52" b="0" i="1" kern="1200" dirty="0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Amélioration de la gouvernance</a:t>
            </a:r>
          </a:p>
          <a:p>
            <a:pPr algn="ctr"/>
            <a:r>
              <a:rPr lang="fr-FR" sz="952" b="0" i="1" kern="1200" dirty="0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dans le système de l’Enseignement Supérieur en Tunisie:</a:t>
            </a:r>
          </a:p>
          <a:p>
            <a:pPr algn="ctr"/>
            <a:r>
              <a:rPr lang="fr-FR" sz="952" b="0" i="1" kern="1200" dirty="0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vers une autonomie des universités</a:t>
            </a:r>
          </a:p>
          <a:p>
            <a:pPr algn="ctr"/>
            <a:r>
              <a:rPr lang="fr-FR" sz="952" b="0" i="1" kern="1200" dirty="0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et de nouveaux mécanismes d’assurance </a:t>
            </a:r>
            <a:r>
              <a:rPr lang="fr-FR" sz="952" b="0" i="1" kern="1200" dirty="0" err="1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qualitè</a:t>
            </a:r>
            <a:endParaRPr lang="it-IT" sz="952" b="0" i="1" kern="1200" dirty="0">
              <a:solidFill>
                <a:srgbClr val="7F7F7F"/>
              </a:solidFill>
              <a:effectLst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6466" y="6317617"/>
            <a:ext cx="4500205" cy="53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952" b="1" i="0" kern="1200" dirty="0">
                <a:solidFill>
                  <a:schemeClr val="tx1"/>
                </a:solidFill>
                <a:effectLst/>
                <a:latin typeface="Trebuchet MS"/>
                <a:ea typeface="+mn-ea"/>
                <a:cs typeface="Trebuchet MS"/>
              </a:rPr>
              <a:t>CONTACTS</a:t>
            </a:r>
          </a:p>
          <a:p>
            <a:pPr algn="l"/>
            <a:r>
              <a:rPr lang="en-US" sz="952" b="0" i="0" kern="1200" dirty="0" err="1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i</a:t>
            </a:r>
            <a:r>
              <a:rPr lang="fr-FR" sz="952" b="0" i="0" kern="1200" dirty="0" err="1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nfo@sagesseproject.eu</a:t>
            </a:r>
            <a:endParaRPr lang="fr-FR" sz="952" b="0" i="0" kern="1200" dirty="0">
              <a:solidFill>
                <a:srgbClr val="7F7F7F"/>
              </a:solidFill>
              <a:effectLst/>
              <a:latin typeface="Trebuchet MS"/>
              <a:ea typeface="+mn-ea"/>
              <a:cs typeface="Trebuchet MS"/>
            </a:endParaRPr>
          </a:p>
          <a:p>
            <a:pPr marL="0" marR="0" indent="0" algn="l" defTabSz="496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52" b="0" i="0" kern="1200" dirty="0" err="1">
                <a:solidFill>
                  <a:srgbClr val="7F7F7F"/>
                </a:solidFill>
                <a:effectLst/>
                <a:latin typeface="Trebuchet MS"/>
                <a:ea typeface="+mn-ea"/>
                <a:cs typeface="Trebuchet MS"/>
              </a:rPr>
              <a:t>www.sagesseproject.eu</a:t>
            </a:r>
            <a:endParaRPr lang="it-IT" sz="952" b="0" i="0" kern="1200" dirty="0">
              <a:solidFill>
                <a:srgbClr val="7F7F7F"/>
              </a:solidFill>
              <a:effectLst/>
              <a:latin typeface="Trebuchet MS"/>
              <a:ea typeface="+mn-ea"/>
              <a:cs typeface="Trebuchet MS"/>
            </a:endParaRPr>
          </a:p>
        </p:txBody>
      </p:sp>
      <p:pic>
        <p:nvPicPr>
          <p:cNvPr id="2050" name="Picture 2" descr="\\ksserver7\Dati\Lavori\UNIMED\materiali forniti\logo UE\eu_flag_co_funded_pos_[rgb]_lef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3" y="6254185"/>
            <a:ext cx="2431311" cy="6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8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801350" cy="7194066"/>
          </a:xfrm>
          <a:prstGeom prst="rect">
            <a:avLst/>
          </a:prstGeom>
        </p:spPr>
      </p:pic>
      <p:pic>
        <p:nvPicPr>
          <p:cNvPr id="8" name="Picture 7" descr="Solo_logo_negativ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19" y="5671238"/>
            <a:ext cx="2442533" cy="17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1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801350" cy="7194066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 userDrawn="1"/>
        </p:nvSpPr>
        <p:spPr>
          <a:xfrm>
            <a:off x="0" y="6169874"/>
            <a:ext cx="10804747" cy="1028312"/>
          </a:xfrm>
          <a:prstGeom prst="rect">
            <a:avLst/>
          </a:prstGeom>
          <a:solidFill>
            <a:srgbClr val="DFA1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9"/>
          </a:p>
        </p:txBody>
      </p:sp>
      <p:pic>
        <p:nvPicPr>
          <p:cNvPr id="3" name="Picture 2" descr="logo_colore_orizzonta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58106"/>
            <a:ext cx="2926906" cy="10283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154583" y="6347027"/>
            <a:ext cx="4500205" cy="67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52" b="0" i="1" kern="1200" dirty="0">
                <a:solidFill>
                  <a:srgbClr val="FFFFFF"/>
                </a:solidFill>
                <a:effectLst/>
                <a:latin typeface="Trebuchet MS"/>
                <a:ea typeface="+mn-ea"/>
                <a:cs typeface="Trebuchet MS"/>
              </a:rPr>
              <a:t>Amélioration de la gouvernance</a:t>
            </a:r>
          </a:p>
          <a:p>
            <a:pPr algn="ctr"/>
            <a:r>
              <a:rPr lang="fr-FR" sz="952" b="0" i="1" kern="1200" dirty="0">
                <a:solidFill>
                  <a:srgbClr val="FFFFFF"/>
                </a:solidFill>
                <a:effectLst/>
                <a:latin typeface="Trebuchet MS"/>
                <a:ea typeface="+mn-ea"/>
                <a:cs typeface="Trebuchet MS"/>
              </a:rPr>
              <a:t>dans le système de l’Enseignement Supérieur en Tunisie:</a:t>
            </a:r>
          </a:p>
          <a:p>
            <a:pPr algn="ctr"/>
            <a:r>
              <a:rPr lang="fr-FR" sz="952" b="0" i="1" kern="1200" dirty="0">
                <a:solidFill>
                  <a:srgbClr val="FFFFFF"/>
                </a:solidFill>
                <a:effectLst/>
                <a:latin typeface="Trebuchet MS"/>
                <a:ea typeface="+mn-ea"/>
                <a:cs typeface="Trebuchet MS"/>
              </a:rPr>
              <a:t>vers une autonomie des universités</a:t>
            </a:r>
          </a:p>
          <a:p>
            <a:pPr algn="ctr"/>
            <a:r>
              <a:rPr lang="fr-FR" sz="952" b="0" i="1" kern="1200" dirty="0">
                <a:solidFill>
                  <a:srgbClr val="FFFFFF"/>
                </a:solidFill>
                <a:effectLst/>
                <a:latin typeface="Trebuchet MS"/>
                <a:ea typeface="+mn-ea"/>
                <a:cs typeface="Trebuchet MS"/>
              </a:rPr>
              <a:t>et de nouveaux mécanismes d’assurance </a:t>
            </a:r>
            <a:r>
              <a:rPr lang="fr-FR" sz="952" b="0" i="1" kern="1200" dirty="0" err="1">
                <a:solidFill>
                  <a:srgbClr val="FFFFFF"/>
                </a:solidFill>
                <a:effectLst/>
                <a:latin typeface="Trebuchet MS"/>
                <a:ea typeface="+mn-ea"/>
                <a:cs typeface="Trebuchet MS"/>
              </a:rPr>
              <a:t>qualitè</a:t>
            </a:r>
            <a:endParaRPr lang="it-IT" sz="952" b="0" i="1" kern="1200" dirty="0">
              <a:solidFill>
                <a:srgbClr val="FFFFFF"/>
              </a:solidFill>
              <a:effectLst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85712" y="6757292"/>
            <a:ext cx="2021654" cy="2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96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43" b="1" i="0" kern="1200" dirty="0" err="1">
                <a:solidFill>
                  <a:srgbClr val="FFFFFF"/>
                </a:solidFill>
                <a:effectLst/>
                <a:latin typeface="Trebuchet MS"/>
                <a:ea typeface="+mn-ea"/>
                <a:cs typeface="Trebuchet MS"/>
              </a:rPr>
              <a:t>www.sagesseproject.eu</a:t>
            </a:r>
            <a:endParaRPr lang="it-IT" sz="1143" b="1" i="0" kern="1200" dirty="0">
              <a:solidFill>
                <a:srgbClr val="FFFFFF"/>
              </a:solidFill>
              <a:effectLst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964911" y="1252663"/>
            <a:ext cx="6548332" cy="43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9" dirty="0"/>
          </a:p>
        </p:txBody>
      </p:sp>
      <p:pic>
        <p:nvPicPr>
          <p:cNvPr id="12" name="Picture 3" descr="\\ksserver7\Dati\Lavori\UNIMED\materiali forniti\logo UE\eu_flag_co_funded_pos_[rgb]_lef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11" y="6448798"/>
            <a:ext cx="2292501" cy="6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ucune description de photo disponible.">
            <a:extLst>
              <a:ext uri="{FF2B5EF4-FFF2-40B4-BE49-F238E27FC236}">
                <a16:creationId xmlns:a16="http://schemas.microsoft.com/office/drawing/2014/main" id="{ADB153AA-DCEF-477E-B362-1AA99A27310E}"/>
              </a:ext>
            </a:extLst>
          </p:cNvPr>
          <p:cNvPicPr/>
          <p:nvPr userDrawn="1"/>
        </p:nvPicPr>
        <p:blipFill rotWithShape="1">
          <a:blip r:embed="rId5" cstate="print">
            <a:lum contrast="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9261" y="187608"/>
            <a:ext cx="729686" cy="80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http://www.ugaf.rnu.tn/images/logo.png">
            <a:extLst>
              <a:ext uri="{FF2B5EF4-FFF2-40B4-BE49-F238E27FC236}">
                <a16:creationId xmlns:a16="http://schemas.microsoft.com/office/drawing/2014/main" id="{0FEB9C59-15A3-4FE8-B5F6-58A35E51392D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14" y="97597"/>
            <a:ext cx="957265" cy="95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2C5716E5-2620-4C77-96D6-303B05F2E252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17" y="231906"/>
            <a:ext cx="1853848" cy="7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0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1CEF-33CD-493A-85A0-6AB8ACC1D74D}" type="datetime1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32" y="4627245"/>
            <a:ext cx="9181148" cy="14301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232" y="3052049"/>
            <a:ext cx="9181148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5D3D-04CD-4BA2-8799-D7EB864ED17F}" type="datetime1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68" y="1680211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0686" y="1680211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17A8-EA72-4708-861F-ED9ECBE00FF7}" type="datetime1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611869"/>
            <a:ext cx="4772472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68" y="2283619"/>
            <a:ext cx="4772472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86936" y="1611869"/>
            <a:ext cx="4774347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86936" y="2283619"/>
            <a:ext cx="4774347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F349-781E-4C02-A390-076610B8A540}" type="datetime1">
              <a:rPr lang="fr-FR" smtClean="0"/>
              <a:t>04/05/2021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006A-25C4-428F-A9A5-6B7175DB5231}" type="datetime1">
              <a:rPr lang="fr-FR" smtClean="0"/>
              <a:t>04/05/2021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67EE-C82F-4F46-9366-429FFF44F5C8}" type="datetime1">
              <a:rPr lang="fr-FR" smtClean="0"/>
              <a:t>04/05/2021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286702"/>
            <a:ext cx="3553570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028" y="286703"/>
            <a:ext cx="6038255" cy="614576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0068" y="1506856"/>
            <a:ext cx="3553570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79B1-3E46-4317-A3DB-43B7AB987E26}" type="datetime1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7140" y="5040630"/>
            <a:ext cx="6480810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7140" y="643414"/>
            <a:ext cx="648081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7140" y="5635705"/>
            <a:ext cx="648081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FD62-DF72-4188-9701-AA1FBCA9F0F5}" type="datetime1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68" y="288370"/>
            <a:ext cx="9721215" cy="1200150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680211"/>
            <a:ext cx="9721215" cy="475226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0068" y="6674168"/>
            <a:ext cx="2520315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94C9-9686-4406-8858-265AD12725DD}" type="datetime1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461" y="6674168"/>
            <a:ext cx="3420428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40968" y="6674168"/>
            <a:ext cx="2520315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1B9C-5379-4B13-82E0-1D7F556F70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teams.microsoft.com/l/team/19%3afe6e0c9f5d4c4a389e1214e56cadb6cc%40thread.tacv2/conversations?groupId=cd9f9166-5bdd-443a-8d90-45835915af22&amp;tenantId=dbd6664d-4eb9-46eb-99d8-5c43ba153c6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5">
            <a:extLst>
              <a:ext uri="{FF2B5EF4-FFF2-40B4-BE49-F238E27FC236}">
                <a16:creationId xmlns:a16="http://schemas.microsoft.com/office/drawing/2014/main" id="{55F9ADB8-DE9B-47C8-ADC5-9451593B8813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880370"/>
            <a:ext cx="9865096" cy="3538529"/>
            <a:chOff x="522485" y="2716213"/>
            <a:chExt cx="1906066" cy="3334689"/>
          </a:xfrm>
        </p:grpSpPr>
        <p:sp>
          <p:nvSpPr>
            <p:cNvPr id="7" name="Rectangle 58">
              <a:extLst>
                <a:ext uri="{FF2B5EF4-FFF2-40B4-BE49-F238E27FC236}">
                  <a16:creationId xmlns:a16="http://schemas.microsoft.com/office/drawing/2014/main" id="{68BA6ED4-1067-4852-93B9-5812B9A04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85" y="2716213"/>
              <a:ext cx="1906066" cy="2728925"/>
            </a:xfrm>
            <a:prstGeom prst="rect">
              <a:avLst/>
            </a:prstGeom>
            <a:noFill/>
            <a:ln w="57150" cmpd="thinThick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86895" tIns="43448" rIns="86895" bIns="43448" anchor="ctr"/>
            <a:lstStyle/>
            <a:p>
              <a:pPr defTabSz="868363">
                <a:defRPr/>
              </a:pPr>
              <a:endParaRPr lang="en-US" sz="1400" b="1" dirty="0">
                <a:latin typeface="Garamond" panose="02020404030301010803" pitchFamily="18" charset="0"/>
              </a:endParaRPr>
            </a:p>
          </p:txBody>
        </p:sp>
        <p:sp>
          <p:nvSpPr>
            <p:cNvPr id="8" name="Rectangle 55">
              <a:extLst>
                <a:ext uri="{FF2B5EF4-FFF2-40B4-BE49-F238E27FC236}">
                  <a16:creationId xmlns:a16="http://schemas.microsoft.com/office/drawing/2014/main" id="{8C931F87-D4E1-4A29-BAA4-3487D9B2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80" y="2947401"/>
              <a:ext cx="1876071" cy="310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Expérience régionale des collectivités locales: possibilité de dissémination dans le cadre d’élaboration des fiches de postes,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Intérêt des bailleurs de fonds et la coopération régionale (Bologne, Financements Européens,...)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La Standardisation de l’Assurance Qualité,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endPara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endPara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0B988C6-4DAF-40CB-8CA9-6A58477FF82F}"/>
              </a:ext>
            </a:extLst>
          </p:cNvPr>
          <p:cNvSpPr txBox="1"/>
          <p:nvPr/>
        </p:nvSpPr>
        <p:spPr>
          <a:xfrm>
            <a:off x="2681124" y="1821388"/>
            <a:ext cx="5439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Les opportunités</a:t>
            </a:r>
          </a:p>
          <a:p>
            <a:pPr algn="ctr">
              <a:defRPr/>
            </a:pPr>
            <a:endParaRPr lang="fr-F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8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25">
            <a:extLst>
              <a:ext uri="{FF2B5EF4-FFF2-40B4-BE49-F238E27FC236}">
                <a16:creationId xmlns:a16="http://schemas.microsoft.com/office/drawing/2014/main" id="{F72E6857-53DF-45AB-87C7-585EF27F722B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880370"/>
            <a:ext cx="9865096" cy="2448272"/>
            <a:chOff x="522485" y="2716213"/>
            <a:chExt cx="1906066" cy="2728925"/>
          </a:xfrm>
        </p:grpSpPr>
        <p:sp>
          <p:nvSpPr>
            <p:cNvPr id="11" name="Rectangle 58">
              <a:extLst>
                <a:ext uri="{FF2B5EF4-FFF2-40B4-BE49-F238E27FC236}">
                  <a16:creationId xmlns:a16="http://schemas.microsoft.com/office/drawing/2014/main" id="{BC6CA6FB-F3CB-4A77-AB25-FDA825F3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85" y="2716213"/>
              <a:ext cx="1906066" cy="2728925"/>
            </a:xfrm>
            <a:prstGeom prst="rect">
              <a:avLst/>
            </a:prstGeom>
            <a:noFill/>
            <a:ln w="57150" cmpd="thinThick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86895" tIns="43448" rIns="86895" bIns="43448" anchor="ctr"/>
            <a:lstStyle/>
            <a:p>
              <a:pPr defTabSz="868363">
                <a:defRPr/>
              </a:pPr>
              <a:endParaRPr lang="en-US" sz="1400" b="1" dirty="0">
                <a:latin typeface="Garamond" panose="02020404030301010803" pitchFamily="18" charset="0"/>
              </a:endParaRPr>
            </a:p>
          </p:txBody>
        </p:sp>
        <p:sp>
          <p:nvSpPr>
            <p:cNvPr id="12" name="Rectangle 55">
              <a:extLst>
                <a:ext uri="{FF2B5EF4-FFF2-40B4-BE49-F238E27FC236}">
                  <a16:creationId xmlns:a16="http://schemas.microsoft.com/office/drawing/2014/main" id="{3C4D1D65-A30D-4668-BFE3-E2C6583CA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80" y="2947401"/>
              <a:ext cx="1876071" cy="209265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Expérience régionale des collectivités locales: possibilité de dissémination dans le cadre d’élaboration des fiches de postes,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Réticence des partenaires sociaux envers le changement,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Faible implication des acteurs socio-économiques,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4B8BCF17-FCE2-46B6-9FB3-7BB807FC2132}"/>
              </a:ext>
            </a:extLst>
          </p:cNvPr>
          <p:cNvSpPr txBox="1"/>
          <p:nvPr/>
        </p:nvSpPr>
        <p:spPr>
          <a:xfrm>
            <a:off x="2681124" y="1821388"/>
            <a:ext cx="5439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Les menaces</a:t>
            </a:r>
          </a:p>
          <a:p>
            <a:pPr algn="ctr">
              <a:defRPr/>
            </a:pPr>
            <a:endParaRPr lang="fr-F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5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5">
            <a:extLst>
              <a:ext uri="{FF2B5EF4-FFF2-40B4-BE49-F238E27FC236}">
                <a16:creationId xmlns:a16="http://schemas.microsoft.com/office/drawing/2014/main" id="{764B441F-6ECF-4C1E-AEF5-DE111A31A2F1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2931240"/>
            <a:ext cx="9865096" cy="2330726"/>
            <a:chOff x="522485" y="2716213"/>
            <a:chExt cx="1906066" cy="3516253"/>
          </a:xfrm>
        </p:grpSpPr>
        <p:sp>
          <p:nvSpPr>
            <p:cNvPr id="7" name="Rectangle 58">
              <a:extLst>
                <a:ext uri="{FF2B5EF4-FFF2-40B4-BE49-F238E27FC236}">
                  <a16:creationId xmlns:a16="http://schemas.microsoft.com/office/drawing/2014/main" id="{AECA7815-AFF0-4C91-A029-21688366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85" y="2716213"/>
              <a:ext cx="1906066" cy="3259049"/>
            </a:xfrm>
            <a:prstGeom prst="rect">
              <a:avLst/>
            </a:prstGeom>
            <a:noFill/>
            <a:ln w="57150" cmpd="thinThick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86895" tIns="43448" rIns="86895" bIns="43448" anchor="ctr"/>
            <a:lstStyle/>
            <a:p>
              <a:pPr defTabSz="868363">
                <a:defRPr/>
              </a:pPr>
              <a:endParaRPr lang="en-US" sz="1400" b="1" dirty="0">
                <a:latin typeface="Garamond" panose="02020404030301010803" pitchFamily="18" charset="0"/>
              </a:endParaRPr>
            </a:p>
          </p:txBody>
        </p:sp>
        <p:sp>
          <p:nvSpPr>
            <p:cNvPr id="8" name="Rectangle 55">
              <a:extLst>
                <a:ext uri="{FF2B5EF4-FFF2-40B4-BE49-F238E27FC236}">
                  <a16:creationId xmlns:a16="http://schemas.microsoft.com/office/drawing/2014/main" id="{0210DC20-C913-4C68-861F-724AADA0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80" y="3167905"/>
              <a:ext cx="1876071" cy="30645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lvl="1" indent="-457200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SzPct val="100000"/>
                <a:buFont typeface="+mj-lt"/>
                <a:buAutoNum type="arabicPeriod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Absence de politique et de stratégie d’assurance qualité,</a:t>
              </a:r>
            </a:p>
            <a:p>
              <a:pPr marL="457200" lvl="1" indent="-457200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SzPct val="100000"/>
                <a:buFont typeface="+mj-lt"/>
                <a:buAutoNum type="arabicPeriod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Comités internes pour la qualité peu actives,</a:t>
              </a:r>
            </a:p>
            <a:p>
              <a:pPr marL="457200" lvl="1" indent="-457200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SzPct val="100000"/>
                <a:buFont typeface="+mj-lt"/>
                <a:buAutoNum type="arabicPeriod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Organisation non pérenne et fragile (instabilité de leadership). 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0000FF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endPara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82B76651-EF57-4AF3-A41E-85448DB21B61}"/>
              </a:ext>
            </a:extLst>
          </p:cNvPr>
          <p:cNvSpPr txBox="1"/>
          <p:nvPr/>
        </p:nvSpPr>
        <p:spPr>
          <a:xfrm>
            <a:off x="2681124" y="1872258"/>
            <a:ext cx="5439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Priorités</a:t>
            </a:r>
          </a:p>
          <a:p>
            <a:pPr algn="ctr">
              <a:defRPr/>
            </a:pPr>
            <a:endParaRPr lang="fr-F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8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40BD6299-8621-4E28-A049-8BA1B67DFC4C}"/>
              </a:ext>
            </a:extLst>
          </p:cNvPr>
          <p:cNvSpPr txBox="1"/>
          <p:nvPr/>
        </p:nvSpPr>
        <p:spPr>
          <a:xfrm>
            <a:off x="2033052" y="1224186"/>
            <a:ext cx="5439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Champs</a:t>
            </a: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9D42854C-00FD-4ED1-8749-2089036B3AD7}"/>
              </a:ext>
            </a:extLst>
          </p:cNvPr>
          <p:cNvGrpSpPr/>
          <p:nvPr/>
        </p:nvGrpSpPr>
        <p:grpSpPr>
          <a:xfrm>
            <a:off x="72083" y="2571200"/>
            <a:ext cx="2654970" cy="3240360"/>
            <a:chOff x="0" y="0"/>
            <a:chExt cx="2654970" cy="3240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9B7D20-27EB-4493-8951-4754BDF6A92F}"/>
                </a:ext>
              </a:extLst>
            </p:cNvPr>
            <p:cNvSpPr/>
            <p:nvPr/>
          </p:nvSpPr>
          <p:spPr>
            <a:xfrm>
              <a:off x="0" y="0"/>
              <a:ext cx="2654970" cy="3240360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B68E9D-A8F4-4600-B937-0CEB4B4311CD}"/>
                </a:ext>
              </a:extLst>
            </p:cNvPr>
            <p:cNvSpPr/>
            <p:nvPr/>
          </p:nvSpPr>
          <p:spPr>
            <a:xfrm>
              <a:off x="0" y="0"/>
              <a:ext cx="2654970" cy="3240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fr-FR" sz="3200" b="1" dirty="0">
                  <a:solidFill>
                    <a:schemeClr val="tx1"/>
                  </a:solidFill>
                  <a:latin typeface="Garamond" pitchFamily="18" charset="0"/>
                </a:rPr>
                <a:t>Domaine 1.</a:t>
              </a:r>
              <a:r>
                <a:rPr lang="fr-FR" sz="3200" b="1" dirty="0">
                  <a:solidFill>
                    <a:srgbClr val="0000FF"/>
                  </a:solidFill>
                  <a:latin typeface="Garamond" pitchFamily="18" charset="0"/>
                </a:rPr>
                <a:t> </a:t>
              </a:r>
              <a:r>
                <a:rPr lang="fr-FR" sz="3200" b="1" dirty="0">
                  <a:solidFill>
                    <a:schemeClr val="bg1"/>
                  </a:solidFill>
                  <a:latin typeface="Garamond" pitchFamily="18" charset="0"/>
                </a:rPr>
                <a:t>Capacité de Gestion &amp; Gouvernance </a:t>
              </a: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54D75BD0-F961-4431-A968-818568E14387}"/>
              </a:ext>
            </a:extLst>
          </p:cNvPr>
          <p:cNvGrpSpPr/>
          <p:nvPr/>
        </p:nvGrpSpPr>
        <p:grpSpPr>
          <a:xfrm>
            <a:off x="2880320" y="2571200"/>
            <a:ext cx="7272883" cy="1610072"/>
            <a:chOff x="2768148" y="2177116"/>
            <a:chExt cx="7272883" cy="1610072"/>
          </a:xfrm>
          <a:solidFill>
            <a:srgbClr val="FFCC0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9FF7AF-87F9-4016-B013-C7913F09FD4E}"/>
                </a:ext>
              </a:extLst>
            </p:cNvPr>
            <p:cNvSpPr/>
            <p:nvPr/>
          </p:nvSpPr>
          <p:spPr>
            <a:xfrm>
              <a:off x="2768148" y="2177116"/>
              <a:ext cx="7128792" cy="161007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B6B298-E9D0-4E52-9CBF-F7FCE9A8C7AF}"/>
                </a:ext>
              </a:extLst>
            </p:cNvPr>
            <p:cNvSpPr/>
            <p:nvPr/>
          </p:nvSpPr>
          <p:spPr>
            <a:xfrm>
              <a:off x="2768148" y="2177116"/>
              <a:ext cx="7272883" cy="1610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fr-FR" sz="3200" b="1" dirty="0">
                  <a:solidFill>
                    <a:schemeClr val="tx1"/>
                  </a:solidFill>
                  <a:latin typeface="Garamond" pitchFamily="18" charset="0"/>
                </a:rPr>
                <a:t>Champ 1.1 </a:t>
              </a:r>
              <a:r>
                <a:rPr lang="fr-FR" sz="2900" b="1" dirty="0">
                  <a:latin typeface="Garamond" pitchFamily="18" charset="0"/>
                </a:rPr>
                <a:t>: </a:t>
              </a:r>
              <a:r>
                <a:rPr lang="fr-FR" sz="2900" b="1" dirty="0">
                  <a:solidFill>
                    <a:schemeClr val="bg1"/>
                  </a:solidFill>
                  <a:latin typeface="Garamond" pitchFamily="18" charset="0"/>
                </a:rPr>
                <a:t>Assurance qualité : Soutien aux comités pour la qualité ; à l’auto-évaluation institutionnelle et à l’accréditation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BB8F21B-2E23-4D3F-9C0A-7EDAB1877634}"/>
              </a:ext>
            </a:extLst>
          </p:cNvPr>
          <p:cNvGrpSpPr/>
          <p:nvPr/>
        </p:nvGrpSpPr>
        <p:grpSpPr>
          <a:xfrm>
            <a:off x="2880395" y="4227384"/>
            <a:ext cx="7272883" cy="1610072"/>
            <a:chOff x="2768148" y="2177116"/>
            <a:chExt cx="7272883" cy="1610072"/>
          </a:xfrm>
          <a:solidFill>
            <a:srgbClr val="FFCC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8E57D1-E553-445C-AC71-B5CB03379B1A}"/>
                </a:ext>
              </a:extLst>
            </p:cNvPr>
            <p:cNvSpPr/>
            <p:nvPr/>
          </p:nvSpPr>
          <p:spPr>
            <a:xfrm>
              <a:off x="2768148" y="2177116"/>
              <a:ext cx="7128792" cy="161007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72B435-98C2-42BF-988C-2D279D9DC45A}"/>
                </a:ext>
              </a:extLst>
            </p:cNvPr>
            <p:cNvSpPr/>
            <p:nvPr/>
          </p:nvSpPr>
          <p:spPr>
            <a:xfrm>
              <a:off x="2768148" y="2177116"/>
              <a:ext cx="7272883" cy="1610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fr-FR" sz="3200" b="1" dirty="0">
                  <a:solidFill>
                    <a:schemeClr val="tx1"/>
                  </a:solidFill>
                  <a:latin typeface="Garamond" pitchFamily="18" charset="0"/>
                </a:rPr>
                <a:t>Champ 1.1 : </a:t>
              </a:r>
              <a:r>
                <a:rPr lang="fr-FR" sz="2900" b="1" dirty="0">
                  <a:solidFill>
                    <a:schemeClr val="bg1"/>
                  </a:solidFill>
                  <a:latin typeface="Garamond" pitchFamily="18" charset="0"/>
                </a:rPr>
                <a:t>Autonomie institutionnelle et redevabilité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63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20">
            <a:extLst>
              <a:ext uri="{FF2B5EF4-FFF2-40B4-BE49-F238E27FC236}">
                <a16:creationId xmlns:a16="http://schemas.microsoft.com/office/drawing/2014/main" id="{639F8EA6-14E0-4882-9652-839C01DD5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480634"/>
              </p:ext>
            </p:extLst>
          </p:nvPr>
        </p:nvGraphicFramePr>
        <p:xfrm>
          <a:off x="288107" y="1679551"/>
          <a:ext cx="101531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D1760C88-4951-47AA-A586-D86D10DF4825}"/>
              </a:ext>
            </a:extLst>
          </p:cNvPr>
          <p:cNvSpPr txBox="1"/>
          <p:nvPr/>
        </p:nvSpPr>
        <p:spPr>
          <a:xfrm>
            <a:off x="2697877" y="1072619"/>
            <a:ext cx="5439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46295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20">
            <a:extLst>
              <a:ext uri="{FF2B5EF4-FFF2-40B4-BE49-F238E27FC236}">
                <a16:creationId xmlns:a16="http://schemas.microsoft.com/office/drawing/2014/main" id="{4B0A1696-B148-4755-B899-D018FDC3B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135570"/>
              </p:ext>
            </p:extLst>
          </p:nvPr>
        </p:nvGraphicFramePr>
        <p:xfrm>
          <a:off x="360115" y="2016274"/>
          <a:ext cx="101171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E057E0D-F383-43B8-9468-BEC86D606C1B}"/>
              </a:ext>
            </a:extLst>
          </p:cNvPr>
          <p:cNvSpPr txBox="1"/>
          <p:nvPr/>
        </p:nvSpPr>
        <p:spPr>
          <a:xfrm>
            <a:off x="2753169" y="1072619"/>
            <a:ext cx="54198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417320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C8F5D01-6994-4EA7-B5D7-0F706E1495AF}"/>
              </a:ext>
            </a:extLst>
          </p:cNvPr>
          <p:cNvSpPr txBox="1"/>
          <p:nvPr/>
        </p:nvSpPr>
        <p:spPr>
          <a:xfrm>
            <a:off x="2769885" y="1008162"/>
            <a:ext cx="5439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Activités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52B6F89-687A-446E-8BAF-46090C6F0E37}"/>
              </a:ext>
            </a:extLst>
          </p:cNvPr>
          <p:cNvSpPr/>
          <p:nvPr/>
        </p:nvSpPr>
        <p:spPr>
          <a:xfrm>
            <a:off x="3870675" y="4895803"/>
            <a:ext cx="3060000" cy="1152128"/>
          </a:xfrm>
          <a:custGeom>
            <a:avLst/>
            <a:gdLst>
              <a:gd name="connsiteX0" fmla="*/ 0 w 2016222"/>
              <a:gd name="connsiteY0" fmla="*/ 1143663 h 2287325"/>
              <a:gd name="connsiteX1" fmla="*/ 1008111 w 2016222"/>
              <a:gd name="connsiteY1" fmla="*/ 0 h 2287325"/>
              <a:gd name="connsiteX2" fmla="*/ 2016222 w 2016222"/>
              <a:gd name="connsiteY2" fmla="*/ 1143663 h 2287325"/>
              <a:gd name="connsiteX3" fmla="*/ 1008111 w 2016222"/>
              <a:gd name="connsiteY3" fmla="*/ 2287326 h 2287325"/>
              <a:gd name="connsiteX4" fmla="*/ 0 w 2016222"/>
              <a:gd name="connsiteY4" fmla="*/ 1143663 h 22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2" h="2287325">
                <a:moveTo>
                  <a:pt x="0" y="1143663"/>
                </a:moveTo>
                <a:cubicBezTo>
                  <a:pt x="0" y="512035"/>
                  <a:pt x="451347" y="0"/>
                  <a:pt x="1008111" y="0"/>
                </a:cubicBezTo>
                <a:cubicBezTo>
                  <a:pt x="1564875" y="0"/>
                  <a:pt x="2016222" y="512035"/>
                  <a:pt x="2016222" y="1143663"/>
                </a:cubicBezTo>
                <a:cubicBezTo>
                  <a:pt x="2016222" y="1775291"/>
                  <a:pt x="1564875" y="2287326"/>
                  <a:pt x="1008111" y="2287326"/>
                </a:cubicBezTo>
                <a:cubicBezTo>
                  <a:pt x="451347" y="2287326"/>
                  <a:pt x="0" y="1775291"/>
                  <a:pt x="0" y="114366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509" tIns="350211" rIns="310509" bIns="3502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>
                <a:latin typeface="Garamond" panose="02020404030301010803" pitchFamily="18" charset="0"/>
              </a:rPr>
              <a:t>R1.1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33687DD7-1B22-4296-AE5C-ED5BDCB249EA}"/>
              </a:ext>
            </a:extLst>
          </p:cNvPr>
          <p:cNvGrpSpPr/>
          <p:nvPr/>
        </p:nvGrpSpPr>
        <p:grpSpPr>
          <a:xfrm>
            <a:off x="72083" y="3095603"/>
            <a:ext cx="4472066" cy="1645990"/>
            <a:chOff x="-709066" y="3116390"/>
            <a:chExt cx="4472066" cy="1645990"/>
          </a:xfrm>
        </p:grpSpPr>
        <p:sp>
          <p:nvSpPr>
            <p:cNvPr id="9" name="Left Arrow 6">
              <a:extLst>
                <a:ext uri="{FF2B5EF4-FFF2-40B4-BE49-F238E27FC236}">
                  <a16:creationId xmlns:a16="http://schemas.microsoft.com/office/drawing/2014/main" id="{A668E79E-4EE8-4874-998E-BAF45F7D9E88}"/>
                </a:ext>
              </a:extLst>
            </p:cNvPr>
            <p:cNvSpPr/>
            <p:nvPr/>
          </p:nvSpPr>
          <p:spPr>
            <a:xfrm rot="12900000">
              <a:off x="2205273" y="4192374"/>
              <a:ext cx="1557727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8D9661B-19E4-4845-A79B-F716DF76CBC9}"/>
                </a:ext>
              </a:extLst>
            </p:cNvPr>
            <p:cNvSpPr/>
            <p:nvPr/>
          </p:nvSpPr>
          <p:spPr>
            <a:xfrm>
              <a:off x="-709066" y="3116390"/>
              <a:ext cx="3059999" cy="1520016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Elaboration, validation et communication la politique QI</a:t>
              </a: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536ECB3F-E7F1-4CBB-8CF6-3AFE7770EE40}"/>
              </a:ext>
            </a:extLst>
          </p:cNvPr>
          <p:cNvGrpSpPr/>
          <p:nvPr/>
        </p:nvGrpSpPr>
        <p:grpSpPr>
          <a:xfrm>
            <a:off x="4033770" y="2160290"/>
            <a:ext cx="2523280" cy="2591497"/>
            <a:chOff x="3342461" y="2133647"/>
            <a:chExt cx="2523280" cy="2591497"/>
          </a:xfrm>
        </p:grpSpPr>
        <p:sp>
          <p:nvSpPr>
            <p:cNvPr id="12" name="Left Arrow 8">
              <a:extLst>
                <a:ext uri="{FF2B5EF4-FFF2-40B4-BE49-F238E27FC236}">
                  <a16:creationId xmlns:a16="http://schemas.microsoft.com/office/drawing/2014/main" id="{BE4CED84-524D-4035-ABAA-CC62D651707F}"/>
                </a:ext>
              </a:extLst>
            </p:cNvPr>
            <p:cNvSpPr/>
            <p:nvPr/>
          </p:nvSpPr>
          <p:spPr>
            <a:xfrm rot="16200000">
              <a:off x="3805253" y="3663144"/>
              <a:ext cx="1548000" cy="57600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77C02B5-DE4B-4135-B693-54FC3139D7DD}"/>
                </a:ext>
              </a:extLst>
            </p:cNvPr>
            <p:cNvSpPr/>
            <p:nvPr/>
          </p:nvSpPr>
          <p:spPr>
            <a:xfrm>
              <a:off x="3342461" y="2133647"/>
              <a:ext cx="2523280" cy="1520016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Sensibilisation et reconstituer les comités pour la Qualité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EA21F353-E5AA-4656-BB94-63A1208A458B}"/>
              </a:ext>
            </a:extLst>
          </p:cNvPr>
          <p:cNvGrpSpPr/>
          <p:nvPr/>
        </p:nvGrpSpPr>
        <p:grpSpPr>
          <a:xfrm>
            <a:off x="6148385" y="3574540"/>
            <a:ext cx="3356745" cy="1520016"/>
            <a:chOff x="5367237" y="3595327"/>
            <a:chExt cx="2599738" cy="1520016"/>
          </a:xfrm>
        </p:grpSpPr>
        <p:sp>
          <p:nvSpPr>
            <p:cNvPr id="15" name="Left Arrow 10">
              <a:extLst>
                <a:ext uri="{FF2B5EF4-FFF2-40B4-BE49-F238E27FC236}">
                  <a16:creationId xmlns:a16="http://schemas.microsoft.com/office/drawing/2014/main" id="{E771DBF3-2BD3-4E8D-B2E5-30FA95F0D1CC}"/>
                </a:ext>
              </a:extLst>
            </p:cNvPr>
            <p:cNvSpPr/>
            <p:nvPr/>
          </p:nvSpPr>
          <p:spPr>
            <a:xfrm rot="19500000">
              <a:off x="5367237" y="4194339"/>
              <a:ext cx="1564579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4CBB908-1A11-4120-9480-D4FD129F212C}"/>
                </a:ext>
              </a:extLst>
            </p:cNvPr>
            <p:cNvSpPr/>
            <p:nvPr/>
          </p:nvSpPr>
          <p:spPr>
            <a:xfrm>
              <a:off x="6066954" y="3595327"/>
              <a:ext cx="1900021" cy="1520016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Renforcement des capacités des comités pour la Qualité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13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0DA6941D-38F8-4F31-B5B7-31A1D4B50129}"/>
              </a:ext>
            </a:extLst>
          </p:cNvPr>
          <p:cNvSpPr txBox="1"/>
          <p:nvPr/>
        </p:nvSpPr>
        <p:spPr>
          <a:xfrm>
            <a:off x="2769885" y="882034"/>
            <a:ext cx="5439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Activités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5E3A856E-E440-466A-8D66-D9947AF5F096}"/>
              </a:ext>
            </a:extLst>
          </p:cNvPr>
          <p:cNvSpPr/>
          <p:nvPr/>
        </p:nvSpPr>
        <p:spPr>
          <a:xfrm>
            <a:off x="3888508" y="4758609"/>
            <a:ext cx="3060000" cy="1360398"/>
          </a:xfrm>
          <a:custGeom>
            <a:avLst/>
            <a:gdLst>
              <a:gd name="connsiteX0" fmla="*/ 0 w 2016222"/>
              <a:gd name="connsiteY0" fmla="*/ 1143663 h 2287325"/>
              <a:gd name="connsiteX1" fmla="*/ 1008111 w 2016222"/>
              <a:gd name="connsiteY1" fmla="*/ 0 h 2287325"/>
              <a:gd name="connsiteX2" fmla="*/ 2016222 w 2016222"/>
              <a:gd name="connsiteY2" fmla="*/ 1143663 h 2287325"/>
              <a:gd name="connsiteX3" fmla="*/ 1008111 w 2016222"/>
              <a:gd name="connsiteY3" fmla="*/ 2287326 h 2287325"/>
              <a:gd name="connsiteX4" fmla="*/ 0 w 2016222"/>
              <a:gd name="connsiteY4" fmla="*/ 1143663 h 22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2" h="2287325">
                <a:moveTo>
                  <a:pt x="0" y="1143663"/>
                </a:moveTo>
                <a:cubicBezTo>
                  <a:pt x="0" y="512035"/>
                  <a:pt x="451347" y="0"/>
                  <a:pt x="1008111" y="0"/>
                </a:cubicBezTo>
                <a:cubicBezTo>
                  <a:pt x="1564875" y="0"/>
                  <a:pt x="2016222" y="512035"/>
                  <a:pt x="2016222" y="1143663"/>
                </a:cubicBezTo>
                <a:cubicBezTo>
                  <a:pt x="2016222" y="1775291"/>
                  <a:pt x="1564875" y="2287326"/>
                  <a:pt x="1008111" y="2287326"/>
                </a:cubicBezTo>
                <a:cubicBezTo>
                  <a:pt x="451347" y="2287326"/>
                  <a:pt x="0" y="1775291"/>
                  <a:pt x="0" y="114366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509" tIns="350211" rIns="310509" bIns="3502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>
                <a:latin typeface="Garamond" panose="02020404030301010803" pitchFamily="18" charset="0"/>
              </a:rPr>
              <a:t>R1.2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0EEFEE00-DD97-483E-8FB4-FF17B2C577A0}"/>
              </a:ext>
            </a:extLst>
          </p:cNvPr>
          <p:cNvGrpSpPr/>
          <p:nvPr/>
        </p:nvGrpSpPr>
        <p:grpSpPr>
          <a:xfrm>
            <a:off x="288108" y="2958409"/>
            <a:ext cx="4472066" cy="1645990"/>
            <a:chOff x="-709066" y="3116390"/>
            <a:chExt cx="4472066" cy="1645990"/>
          </a:xfrm>
        </p:grpSpPr>
        <p:sp>
          <p:nvSpPr>
            <p:cNvPr id="20" name="Left Arrow 6">
              <a:extLst>
                <a:ext uri="{FF2B5EF4-FFF2-40B4-BE49-F238E27FC236}">
                  <a16:creationId xmlns:a16="http://schemas.microsoft.com/office/drawing/2014/main" id="{6C967045-0B7E-4233-84BC-F2485DEFBAB6}"/>
                </a:ext>
              </a:extLst>
            </p:cNvPr>
            <p:cNvSpPr/>
            <p:nvPr/>
          </p:nvSpPr>
          <p:spPr>
            <a:xfrm rot="12900000">
              <a:off x="2205273" y="4192374"/>
              <a:ext cx="1557727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B12AD13-BFD3-4778-BA6D-4B4E16964478}"/>
                </a:ext>
              </a:extLst>
            </p:cNvPr>
            <p:cNvSpPr/>
            <p:nvPr/>
          </p:nvSpPr>
          <p:spPr>
            <a:xfrm>
              <a:off x="-709066" y="3116390"/>
              <a:ext cx="3059999" cy="1520016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Réseautage et jumelage à l’échelle nationale et internationale</a:t>
              </a: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D119B104-B68D-4CD6-88D0-5A1EEBA076C8}"/>
              </a:ext>
            </a:extLst>
          </p:cNvPr>
          <p:cNvGrpSpPr/>
          <p:nvPr/>
        </p:nvGrpSpPr>
        <p:grpSpPr>
          <a:xfrm>
            <a:off x="3888508" y="1944266"/>
            <a:ext cx="3167105" cy="2670327"/>
            <a:chOff x="2981174" y="2054817"/>
            <a:chExt cx="3167105" cy="2670327"/>
          </a:xfrm>
        </p:grpSpPr>
        <p:sp>
          <p:nvSpPr>
            <p:cNvPr id="23" name="Left Arrow 8">
              <a:extLst>
                <a:ext uri="{FF2B5EF4-FFF2-40B4-BE49-F238E27FC236}">
                  <a16:creationId xmlns:a16="http://schemas.microsoft.com/office/drawing/2014/main" id="{92F56A1B-21C1-4E77-90AB-B9DADECB2FC9}"/>
                </a:ext>
              </a:extLst>
            </p:cNvPr>
            <p:cNvSpPr/>
            <p:nvPr/>
          </p:nvSpPr>
          <p:spPr>
            <a:xfrm rot="16200000">
              <a:off x="3805253" y="3663144"/>
              <a:ext cx="1548000" cy="57600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C0EE298F-C0EC-4F7F-A045-D9C6504DC6D2}"/>
                </a:ext>
              </a:extLst>
            </p:cNvPr>
            <p:cNvSpPr/>
            <p:nvPr/>
          </p:nvSpPr>
          <p:spPr>
            <a:xfrm>
              <a:off x="2981174" y="2054817"/>
              <a:ext cx="3167105" cy="1520016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Renforcement des capacités des référents et des élus en charge de la QI</a:t>
              </a:r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C64984C8-421E-4490-B077-A681EDCF3D7D}"/>
              </a:ext>
            </a:extLst>
          </p:cNvPr>
          <p:cNvGrpSpPr/>
          <p:nvPr/>
        </p:nvGrpSpPr>
        <p:grpSpPr>
          <a:xfrm>
            <a:off x="6364410" y="3437346"/>
            <a:ext cx="3356745" cy="1520016"/>
            <a:chOff x="5367237" y="3595327"/>
            <a:chExt cx="2599738" cy="1520016"/>
          </a:xfrm>
        </p:grpSpPr>
        <p:sp>
          <p:nvSpPr>
            <p:cNvPr id="26" name="Left Arrow 10">
              <a:extLst>
                <a:ext uri="{FF2B5EF4-FFF2-40B4-BE49-F238E27FC236}">
                  <a16:creationId xmlns:a16="http://schemas.microsoft.com/office/drawing/2014/main" id="{678395FF-787E-49B9-8D10-23B7C33675FA}"/>
                </a:ext>
              </a:extLst>
            </p:cNvPr>
            <p:cNvSpPr/>
            <p:nvPr/>
          </p:nvSpPr>
          <p:spPr>
            <a:xfrm rot="19500000">
              <a:off x="5367237" y="4194339"/>
              <a:ext cx="1564579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D68F4A0-5B43-409C-AD8D-CB40A90D6B1E}"/>
                </a:ext>
              </a:extLst>
            </p:cNvPr>
            <p:cNvSpPr/>
            <p:nvPr/>
          </p:nvSpPr>
          <p:spPr>
            <a:xfrm>
              <a:off x="6066954" y="3595327"/>
              <a:ext cx="1900021" cy="1520016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Elaboration du plan d’action opérationnel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03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893BBCC1-526B-4F6B-811F-45738E88813F}"/>
              </a:ext>
            </a:extLst>
          </p:cNvPr>
          <p:cNvSpPr txBox="1"/>
          <p:nvPr/>
        </p:nvSpPr>
        <p:spPr>
          <a:xfrm>
            <a:off x="2769885" y="1008162"/>
            <a:ext cx="5439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Activités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D25C216-64A2-4089-BCE0-7E0BD11E10FB}"/>
              </a:ext>
            </a:extLst>
          </p:cNvPr>
          <p:cNvSpPr/>
          <p:nvPr/>
        </p:nvSpPr>
        <p:spPr>
          <a:xfrm>
            <a:off x="3924362" y="4139212"/>
            <a:ext cx="3060000" cy="1764000"/>
          </a:xfrm>
          <a:custGeom>
            <a:avLst/>
            <a:gdLst>
              <a:gd name="connsiteX0" fmla="*/ 0 w 2016222"/>
              <a:gd name="connsiteY0" fmla="*/ 1143663 h 2287325"/>
              <a:gd name="connsiteX1" fmla="*/ 1008111 w 2016222"/>
              <a:gd name="connsiteY1" fmla="*/ 0 h 2287325"/>
              <a:gd name="connsiteX2" fmla="*/ 2016222 w 2016222"/>
              <a:gd name="connsiteY2" fmla="*/ 1143663 h 2287325"/>
              <a:gd name="connsiteX3" fmla="*/ 1008111 w 2016222"/>
              <a:gd name="connsiteY3" fmla="*/ 2287326 h 2287325"/>
              <a:gd name="connsiteX4" fmla="*/ 0 w 2016222"/>
              <a:gd name="connsiteY4" fmla="*/ 1143663 h 22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2" h="2287325">
                <a:moveTo>
                  <a:pt x="0" y="1143663"/>
                </a:moveTo>
                <a:cubicBezTo>
                  <a:pt x="0" y="512035"/>
                  <a:pt x="451347" y="0"/>
                  <a:pt x="1008111" y="0"/>
                </a:cubicBezTo>
                <a:cubicBezTo>
                  <a:pt x="1564875" y="0"/>
                  <a:pt x="2016222" y="512035"/>
                  <a:pt x="2016222" y="1143663"/>
                </a:cubicBezTo>
                <a:cubicBezTo>
                  <a:pt x="2016222" y="1775291"/>
                  <a:pt x="1564875" y="2287326"/>
                  <a:pt x="1008111" y="2287326"/>
                </a:cubicBezTo>
                <a:cubicBezTo>
                  <a:pt x="451347" y="2287326"/>
                  <a:pt x="0" y="1775291"/>
                  <a:pt x="0" y="114366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509" tIns="350211" rIns="310509" bIns="3502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>
                <a:latin typeface="Garamond" panose="02020404030301010803" pitchFamily="18" charset="0"/>
              </a:rPr>
              <a:t>R1.3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FE3E26-4F77-401A-BE5E-0AD3D960C9DE}"/>
              </a:ext>
            </a:extLst>
          </p:cNvPr>
          <p:cNvGrpSpPr/>
          <p:nvPr/>
        </p:nvGrpSpPr>
        <p:grpSpPr>
          <a:xfrm>
            <a:off x="167369" y="1999987"/>
            <a:ext cx="4451894" cy="2185958"/>
            <a:chOff x="-2020303" y="3224573"/>
            <a:chExt cx="6049435" cy="2185958"/>
          </a:xfrm>
        </p:grpSpPr>
        <p:sp>
          <p:nvSpPr>
            <p:cNvPr id="16" name="Left Arrow 6">
              <a:extLst>
                <a:ext uri="{FF2B5EF4-FFF2-40B4-BE49-F238E27FC236}">
                  <a16:creationId xmlns:a16="http://schemas.microsoft.com/office/drawing/2014/main" id="{432AE9A4-9164-49AB-B5D6-5A0F1B1EB778}"/>
                </a:ext>
              </a:extLst>
            </p:cNvPr>
            <p:cNvSpPr/>
            <p:nvPr/>
          </p:nvSpPr>
          <p:spPr>
            <a:xfrm rot="13373596">
              <a:off x="2280482" y="4840525"/>
              <a:ext cx="1748650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55DD6F6A-820E-4E9E-9752-7F71985CF597}"/>
                </a:ext>
              </a:extLst>
            </p:cNvPr>
            <p:cNvSpPr/>
            <p:nvPr/>
          </p:nvSpPr>
          <p:spPr>
            <a:xfrm>
              <a:off x="-2020303" y="3224573"/>
              <a:ext cx="4910479" cy="1732854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Organisation d’une compagne de sensibilisation</a:t>
              </a: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D1F3F702-A886-453C-8D7E-DAAA644592C4}"/>
              </a:ext>
            </a:extLst>
          </p:cNvPr>
          <p:cNvGrpSpPr/>
          <p:nvPr/>
        </p:nvGrpSpPr>
        <p:grpSpPr>
          <a:xfrm>
            <a:off x="6222136" y="2171626"/>
            <a:ext cx="4600765" cy="1897327"/>
            <a:chOff x="5381431" y="3308167"/>
            <a:chExt cx="2256342" cy="1897327"/>
          </a:xfrm>
        </p:grpSpPr>
        <p:sp>
          <p:nvSpPr>
            <p:cNvPr id="30" name="Left Arrow 10">
              <a:extLst>
                <a:ext uri="{FF2B5EF4-FFF2-40B4-BE49-F238E27FC236}">
                  <a16:creationId xmlns:a16="http://schemas.microsoft.com/office/drawing/2014/main" id="{40A30267-FF1A-4E98-ACFD-0847AAFED442}"/>
                </a:ext>
              </a:extLst>
            </p:cNvPr>
            <p:cNvSpPr/>
            <p:nvPr/>
          </p:nvSpPr>
          <p:spPr>
            <a:xfrm rot="19383831">
              <a:off x="5381431" y="4589733"/>
              <a:ext cx="982317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ACF2B27-2BC2-403D-88EB-6A6B7B14D5E3}"/>
                </a:ext>
              </a:extLst>
            </p:cNvPr>
            <p:cNvSpPr/>
            <p:nvPr/>
          </p:nvSpPr>
          <p:spPr>
            <a:xfrm>
              <a:off x="6197419" y="3308167"/>
              <a:ext cx="1440354" cy="1897327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Elaboration d’un plan d’AQ externe pour la Certification/Accréditation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94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067AA8FA-665C-4B5E-B5B2-47D19862417E}"/>
              </a:ext>
            </a:extLst>
          </p:cNvPr>
          <p:cNvSpPr txBox="1"/>
          <p:nvPr/>
        </p:nvSpPr>
        <p:spPr>
          <a:xfrm>
            <a:off x="2376339" y="1224186"/>
            <a:ext cx="5439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Activités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4019F0C-9086-4EDE-9E5E-4C2D24C1F17C}"/>
              </a:ext>
            </a:extLst>
          </p:cNvPr>
          <p:cNvSpPr/>
          <p:nvPr/>
        </p:nvSpPr>
        <p:spPr>
          <a:xfrm>
            <a:off x="3829076" y="4860786"/>
            <a:ext cx="3060000" cy="1293486"/>
          </a:xfrm>
          <a:custGeom>
            <a:avLst/>
            <a:gdLst>
              <a:gd name="connsiteX0" fmla="*/ 0 w 2016222"/>
              <a:gd name="connsiteY0" fmla="*/ 1143663 h 2287325"/>
              <a:gd name="connsiteX1" fmla="*/ 1008111 w 2016222"/>
              <a:gd name="connsiteY1" fmla="*/ 0 h 2287325"/>
              <a:gd name="connsiteX2" fmla="*/ 2016222 w 2016222"/>
              <a:gd name="connsiteY2" fmla="*/ 1143663 h 2287325"/>
              <a:gd name="connsiteX3" fmla="*/ 1008111 w 2016222"/>
              <a:gd name="connsiteY3" fmla="*/ 2287326 h 2287325"/>
              <a:gd name="connsiteX4" fmla="*/ 0 w 2016222"/>
              <a:gd name="connsiteY4" fmla="*/ 1143663 h 22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2" h="2287325">
                <a:moveTo>
                  <a:pt x="0" y="1143663"/>
                </a:moveTo>
                <a:cubicBezTo>
                  <a:pt x="0" y="512035"/>
                  <a:pt x="451347" y="0"/>
                  <a:pt x="1008111" y="0"/>
                </a:cubicBezTo>
                <a:cubicBezTo>
                  <a:pt x="1564875" y="0"/>
                  <a:pt x="2016222" y="512035"/>
                  <a:pt x="2016222" y="1143663"/>
                </a:cubicBezTo>
                <a:cubicBezTo>
                  <a:pt x="2016222" y="1775291"/>
                  <a:pt x="1564875" y="2287326"/>
                  <a:pt x="1008111" y="2287326"/>
                </a:cubicBezTo>
                <a:cubicBezTo>
                  <a:pt x="451347" y="2287326"/>
                  <a:pt x="0" y="1775291"/>
                  <a:pt x="0" y="114366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509" tIns="350211" rIns="310509" bIns="3502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>
                <a:latin typeface="Garamond" panose="02020404030301010803" pitchFamily="18" charset="0"/>
              </a:rPr>
              <a:t>R1.4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94A3C785-E9D4-468E-8B5E-E78CD118CA0F}"/>
              </a:ext>
            </a:extLst>
          </p:cNvPr>
          <p:cNvGrpSpPr/>
          <p:nvPr/>
        </p:nvGrpSpPr>
        <p:grpSpPr>
          <a:xfrm>
            <a:off x="72083" y="2721561"/>
            <a:ext cx="4451894" cy="2185958"/>
            <a:chOff x="-2020303" y="3224573"/>
            <a:chExt cx="6049435" cy="2185958"/>
          </a:xfrm>
        </p:grpSpPr>
        <p:sp>
          <p:nvSpPr>
            <p:cNvPr id="17" name="Left Arrow 6">
              <a:extLst>
                <a:ext uri="{FF2B5EF4-FFF2-40B4-BE49-F238E27FC236}">
                  <a16:creationId xmlns:a16="http://schemas.microsoft.com/office/drawing/2014/main" id="{D1B4FF1D-ABE6-4ECB-8FB5-DC17082D599E}"/>
                </a:ext>
              </a:extLst>
            </p:cNvPr>
            <p:cNvSpPr/>
            <p:nvPr/>
          </p:nvSpPr>
          <p:spPr>
            <a:xfrm rot="13373596">
              <a:off x="2280482" y="4840525"/>
              <a:ext cx="1748650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6F681CB-EE33-45DB-8340-B042FFC1EF12}"/>
                </a:ext>
              </a:extLst>
            </p:cNvPr>
            <p:cNvSpPr/>
            <p:nvPr/>
          </p:nvSpPr>
          <p:spPr>
            <a:xfrm>
              <a:off x="-2020303" y="3224573"/>
              <a:ext cx="4910479" cy="1732854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Planification et mise en place d’un (SMQ)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C080860B-20DD-4D37-ACF7-DEDCD31F6B6D}"/>
              </a:ext>
            </a:extLst>
          </p:cNvPr>
          <p:cNvGrpSpPr/>
          <p:nvPr/>
        </p:nvGrpSpPr>
        <p:grpSpPr>
          <a:xfrm>
            <a:off x="5665429" y="2854429"/>
            <a:ext cx="5040635" cy="1897327"/>
            <a:chOff x="5381431" y="3308167"/>
            <a:chExt cx="2256342" cy="1897327"/>
          </a:xfrm>
        </p:grpSpPr>
        <p:sp>
          <p:nvSpPr>
            <p:cNvPr id="20" name="Left Arrow 10">
              <a:extLst>
                <a:ext uri="{FF2B5EF4-FFF2-40B4-BE49-F238E27FC236}">
                  <a16:creationId xmlns:a16="http://schemas.microsoft.com/office/drawing/2014/main" id="{9C2C64AB-AFFE-460D-9425-3FFDEEF92456}"/>
                </a:ext>
              </a:extLst>
            </p:cNvPr>
            <p:cNvSpPr/>
            <p:nvPr/>
          </p:nvSpPr>
          <p:spPr>
            <a:xfrm rot="19383831">
              <a:off x="5381431" y="4589733"/>
              <a:ext cx="982317" cy="57000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BE652BB-CC4D-4F23-A7E5-BC7CA8D2695C}"/>
                </a:ext>
              </a:extLst>
            </p:cNvPr>
            <p:cNvSpPr/>
            <p:nvPr/>
          </p:nvSpPr>
          <p:spPr>
            <a:xfrm>
              <a:off x="6197419" y="3308167"/>
              <a:ext cx="1440354" cy="1897327"/>
            </a:xfrm>
            <a:custGeom>
              <a:avLst/>
              <a:gdLst>
                <a:gd name="connsiteX0" fmla="*/ 0 w 1900021"/>
                <a:gd name="connsiteY0" fmla="*/ 152002 h 1520016"/>
                <a:gd name="connsiteX1" fmla="*/ 152002 w 1900021"/>
                <a:gd name="connsiteY1" fmla="*/ 0 h 1520016"/>
                <a:gd name="connsiteX2" fmla="*/ 1748019 w 1900021"/>
                <a:gd name="connsiteY2" fmla="*/ 0 h 1520016"/>
                <a:gd name="connsiteX3" fmla="*/ 1900021 w 1900021"/>
                <a:gd name="connsiteY3" fmla="*/ 152002 h 1520016"/>
                <a:gd name="connsiteX4" fmla="*/ 1900021 w 1900021"/>
                <a:gd name="connsiteY4" fmla="*/ 1368014 h 1520016"/>
                <a:gd name="connsiteX5" fmla="*/ 1748019 w 1900021"/>
                <a:gd name="connsiteY5" fmla="*/ 1520016 h 1520016"/>
                <a:gd name="connsiteX6" fmla="*/ 152002 w 1900021"/>
                <a:gd name="connsiteY6" fmla="*/ 1520016 h 1520016"/>
                <a:gd name="connsiteX7" fmla="*/ 0 w 1900021"/>
                <a:gd name="connsiteY7" fmla="*/ 1368014 h 1520016"/>
                <a:gd name="connsiteX8" fmla="*/ 0 w 1900021"/>
                <a:gd name="connsiteY8" fmla="*/ 152002 h 152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021" h="1520016">
                  <a:moveTo>
                    <a:pt x="0" y="152002"/>
                  </a:moveTo>
                  <a:cubicBezTo>
                    <a:pt x="0" y="68054"/>
                    <a:pt x="68054" y="0"/>
                    <a:pt x="152002" y="0"/>
                  </a:cubicBezTo>
                  <a:lnTo>
                    <a:pt x="1748019" y="0"/>
                  </a:lnTo>
                  <a:cubicBezTo>
                    <a:pt x="1831967" y="0"/>
                    <a:pt x="1900021" y="68054"/>
                    <a:pt x="1900021" y="152002"/>
                  </a:cubicBezTo>
                  <a:lnTo>
                    <a:pt x="1900021" y="1368014"/>
                  </a:lnTo>
                  <a:cubicBezTo>
                    <a:pt x="1900021" y="1451962"/>
                    <a:pt x="1831967" y="1520016"/>
                    <a:pt x="1748019" y="1520016"/>
                  </a:cubicBezTo>
                  <a:lnTo>
                    <a:pt x="152002" y="1520016"/>
                  </a:lnTo>
                  <a:cubicBezTo>
                    <a:pt x="68054" y="1520016"/>
                    <a:pt x="0" y="1451962"/>
                    <a:pt x="0" y="1368014"/>
                  </a:cubicBezTo>
                  <a:lnTo>
                    <a:pt x="0" y="152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240" tIns="90240" rIns="90240" bIns="90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dirty="0">
                  <a:latin typeface="Garamond" panose="02020404030301010803" pitchFamily="18" charset="0"/>
                </a:rPr>
                <a:t>Mise en place une plateforme partagée de gestion et de maîtrise documentaire de la qualité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09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895991" y="1968252"/>
            <a:ext cx="9159382" cy="1200150"/>
          </a:xfrm>
          <a:prstGeom prst="rect">
            <a:avLst/>
          </a:prstGeom>
        </p:spPr>
        <p:txBody>
          <a:bodyPr vert="horz" lIns="99296" tIns="49648" rIns="99296" bIns="49648" rtlCol="0" anchor="ctr">
            <a:normAutofit fontScale="92500"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“Dynamisation des Comités pour la Qualité: expérience de l’université de Gafsa”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81111" y="3809030"/>
            <a:ext cx="638914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1437"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 Mansouri</a:t>
            </a:r>
          </a:p>
          <a:p>
            <a:pPr algn="ctr" defTabSz="521437"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Vice-président université de Gafsa</a:t>
            </a:r>
          </a:p>
          <a:p>
            <a:pPr algn="ctr" defTabSz="521437">
              <a:lnSpc>
                <a:spcPct val="90000"/>
              </a:lnSpc>
              <a:spcBef>
                <a:spcPct val="0"/>
              </a:spcBef>
            </a:pPr>
            <a:endParaRPr lang="it-IT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defTabSz="521437"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04 Mai 2021</a:t>
            </a:r>
          </a:p>
        </p:txBody>
      </p:sp>
    </p:spTree>
    <p:extLst>
      <p:ext uri="{BB962C8B-B14F-4D97-AF65-F5344CB8AC3E}">
        <p14:creationId xmlns:p14="http://schemas.microsoft.com/office/powerpoint/2010/main" val="242989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8">
            <a:extLst>
              <a:ext uri="{FF2B5EF4-FFF2-40B4-BE49-F238E27FC236}">
                <a16:creationId xmlns:a16="http://schemas.microsoft.com/office/drawing/2014/main" id="{DE04BA85-0091-4B63-BCB4-508A3230F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85422"/>
              </p:ext>
            </p:extLst>
          </p:nvPr>
        </p:nvGraphicFramePr>
        <p:xfrm>
          <a:off x="648147" y="1512218"/>
          <a:ext cx="9505056" cy="4536504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315717">
                  <a:extLst>
                    <a:ext uri="{9D8B030D-6E8A-4147-A177-3AD203B41FA5}">
                      <a16:colId xmlns:a16="http://schemas.microsoft.com/office/drawing/2014/main" val="992103889"/>
                    </a:ext>
                  </a:extLst>
                </a:gridCol>
                <a:gridCol w="6189339">
                  <a:extLst>
                    <a:ext uri="{9D8B030D-6E8A-4147-A177-3AD203B41FA5}">
                      <a16:colId xmlns:a16="http://schemas.microsoft.com/office/drawing/2014/main" val="3725113336"/>
                    </a:ext>
                  </a:extLst>
                </a:gridCol>
              </a:tblGrid>
              <a:tr h="286516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  <a:effectLst/>
                        </a:rPr>
                        <a:t>A.1.1-2: Renforcer les capacités des comités pour la Qualité (</a:t>
                      </a:r>
                      <a:r>
                        <a:rPr lang="fr-FR" sz="1800" b="1" dirty="0" err="1">
                          <a:solidFill>
                            <a:srgbClr val="C00000"/>
                          </a:solidFill>
                          <a:effectLst/>
                        </a:rPr>
                        <a:t>CpQ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  <a:effectLst/>
                        </a:rPr>
                        <a:t>) au sein de l’UGAF et ses établissements à travers des formations qualifiantes / certifiantes.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964" marR="50964" marT="0" marB="0"/>
                </a:tc>
                <a:tc>
                  <a:txBody>
                    <a:bodyPr/>
                    <a:lstStyle/>
                    <a:p>
                      <a:pPr marL="179388" lvl="0" indent="-179388" rtl="0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Détermination des besoins en formation qualifiante et certifiante spécifique aux membres des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effectLst/>
                        </a:rPr>
                        <a:t>CpQ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9388" lvl="0" indent="-179388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Organisation des ateliers de formation aux membres des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effectLst/>
                        </a:rPr>
                        <a:t>CpQ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</a:p>
                    <a:p>
                      <a:pPr marL="179388" lvl="0" indent="-179388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Elaboration de guide méthodologique pour l’organisation des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effectLst/>
                        </a:rPr>
                        <a:t>CpQ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388" lvl="0" indent="-179388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Réalisation des évaluations des audits organisationnels des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effectLst/>
                        </a:rPr>
                        <a:t>CpQ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388" lvl="0" indent="-179388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Elaboration des rapports d’audits des </a:t>
                      </a:r>
                      <a:r>
                        <a:rPr lang="fr-FR" sz="1800" b="0" dirty="0" err="1">
                          <a:solidFill>
                            <a:schemeClr val="tx1"/>
                          </a:solidFill>
                          <a:effectLst/>
                        </a:rPr>
                        <a:t>CpQ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9388" lvl="0" indent="-179388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Organisation d’une rencontre pour dissémination des résultats d’audits et partage d’expériences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964" marR="50964" marT="0" marB="0"/>
                </a:tc>
                <a:extLst>
                  <a:ext uri="{0D108BD9-81ED-4DB2-BD59-A6C34878D82A}">
                    <a16:rowId xmlns:a16="http://schemas.microsoft.com/office/drawing/2014/main" val="282680776"/>
                  </a:ext>
                </a:extLst>
              </a:tr>
              <a:tr h="167134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  <a:effectLst/>
                        </a:rPr>
                        <a:t>A.1.1-3: Elaborer, valider et communiquer la politique Qualité Interne.</a:t>
                      </a:r>
                      <a:endParaRPr lang="fr-FR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964" marR="50964" marT="0" marB="0"/>
                </a:tc>
                <a:tc>
                  <a:txBody>
                    <a:bodyPr/>
                    <a:lstStyle/>
                    <a:p>
                      <a:pPr marL="179388" lvl="0" indent="-179388" rtl="0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Organisation d’une réunion de concertation entre les membres des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effectLst/>
                        </a:rPr>
                        <a:t>CpQ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 et les différents acteurs afin de définir une politique de qualité interne,</a:t>
                      </a:r>
                    </a:p>
                    <a:p>
                      <a:pPr marL="179388" lvl="0" indent="-179388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de la politique qualité interne de l’UGAF par le CU.</a:t>
                      </a:r>
                    </a:p>
                    <a:p>
                      <a:pPr marL="179388" lvl="0" indent="-179388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Impression et diffusion de la politique interne de l’UGAF (site web, page 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officielle, etc.) </a:t>
                      </a:r>
                    </a:p>
                  </a:txBody>
                  <a:tcPr marL="50964" marR="50964" marT="0" marB="0"/>
                </a:tc>
                <a:extLst>
                  <a:ext uri="{0D108BD9-81ED-4DB2-BD59-A6C34878D82A}">
                    <a16:rowId xmlns:a16="http://schemas.microsoft.com/office/drawing/2014/main" val="347615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33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8">
            <a:extLst>
              <a:ext uri="{FF2B5EF4-FFF2-40B4-BE49-F238E27FC236}">
                <a16:creationId xmlns:a16="http://schemas.microsoft.com/office/drawing/2014/main" id="{BC94632C-75D2-453C-8354-2BD783EB58AD}"/>
              </a:ext>
            </a:extLst>
          </p:cNvPr>
          <p:cNvSpPr txBox="1"/>
          <p:nvPr/>
        </p:nvSpPr>
        <p:spPr>
          <a:xfrm>
            <a:off x="654889" y="1457760"/>
            <a:ext cx="95050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A.1.1-1: Sensibilisation et reconstitution des comités pour la Qualité (</a:t>
            </a:r>
            <a:r>
              <a:rPr lang="fr-FR" sz="2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CpQ</a:t>
            </a:r>
            <a:r>
              <a:rPr lang="fr-FR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) au sein de l’UGAF et ses établissements</a:t>
            </a:r>
          </a:p>
        </p:txBody>
      </p:sp>
      <p:pic>
        <p:nvPicPr>
          <p:cNvPr id="24" name="Image 10">
            <a:extLst>
              <a:ext uri="{FF2B5EF4-FFF2-40B4-BE49-F238E27FC236}">
                <a16:creationId xmlns:a16="http://schemas.microsoft.com/office/drawing/2014/main" id="{98700043-DC1E-4566-A344-8B457AFD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667" t="29716" r="74000" b="54057"/>
          <a:stretch/>
        </p:blipFill>
        <p:spPr>
          <a:xfrm>
            <a:off x="191344" y="6069998"/>
            <a:ext cx="1279144" cy="58847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C2C9A24-3C5F-4874-985C-FA72412F934B}"/>
              </a:ext>
            </a:extLst>
          </p:cNvPr>
          <p:cNvGrpSpPr/>
          <p:nvPr/>
        </p:nvGrpSpPr>
        <p:grpSpPr>
          <a:xfrm>
            <a:off x="648147" y="2448322"/>
            <a:ext cx="10153203" cy="4092211"/>
            <a:chOff x="648147" y="1374534"/>
            <a:chExt cx="9041107" cy="4092211"/>
          </a:xfrm>
        </p:grpSpPr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7DB2EB5D-F9A2-4EE7-BB30-4EC20AEF4088}"/>
                </a:ext>
              </a:extLst>
            </p:cNvPr>
            <p:cNvGrpSpPr/>
            <p:nvPr/>
          </p:nvGrpSpPr>
          <p:grpSpPr>
            <a:xfrm>
              <a:off x="648147" y="1374534"/>
              <a:ext cx="8784976" cy="4092211"/>
              <a:chOff x="631597" y="1778309"/>
              <a:chExt cx="8784976" cy="4092211"/>
            </a:xfrm>
          </p:grpSpPr>
          <p:sp>
            <p:nvSpPr>
              <p:cNvPr id="15" name="TextBox 22">
                <a:extLst>
                  <a:ext uri="{FF2B5EF4-FFF2-40B4-BE49-F238E27FC236}">
                    <a16:creationId xmlns:a16="http://schemas.microsoft.com/office/drawing/2014/main" id="{0C87CE5E-1A78-4041-A9A0-1607B1544BF8}"/>
                  </a:ext>
                </a:extLst>
              </p:cNvPr>
              <p:cNvSpPr txBox="1"/>
              <p:nvPr/>
            </p:nvSpPr>
            <p:spPr>
              <a:xfrm>
                <a:off x="631597" y="1778309"/>
                <a:ext cx="8784976" cy="409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200" b="1" dirty="0">
                    <a:latin typeface="Cambria" panose="02040503050406030204" pitchFamily="18" charset="0"/>
                  </a:rPr>
                  <a:t>Lancement d’une compagne de sensibilisation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200" b="1" dirty="0">
                    <a:latin typeface="Cambria" panose="02040503050406030204" pitchFamily="18" charset="0"/>
                  </a:rPr>
                  <a:t> Reconstitution des comités de qualité par le lancement des appels à candidatures.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200" b="1" dirty="0">
                    <a:latin typeface="Cambria" panose="02040503050406030204" pitchFamily="18" charset="0"/>
                  </a:rPr>
                  <a:t>Détermination des objectifs et des rôles des comités pour la qualité.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200" b="1" dirty="0">
                    <a:latin typeface="Cambria" panose="02040503050406030204" pitchFamily="18" charset="0"/>
                  </a:rPr>
                  <a:t>Elaboration des documents de communication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2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Réseautage des </a:t>
                </a:r>
                <a:r>
                  <a:rPr lang="fr-FR" sz="22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CpQ</a:t>
                </a:r>
                <a:r>
                  <a:rPr lang="fr-FR" sz="22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à l’échelle de l’UGAF et avec les autres universités</a:t>
                </a:r>
              </a:p>
            </p:txBody>
          </p:sp>
          <p:pic>
            <p:nvPicPr>
              <p:cNvPr id="16" name="Picture 21" descr="A picture containing stationary&#10;&#10;Description automatically generated">
                <a:extLst>
                  <a:ext uri="{FF2B5EF4-FFF2-40B4-BE49-F238E27FC236}">
                    <a16:creationId xmlns:a16="http://schemas.microsoft.com/office/drawing/2014/main" id="{B91C0812-0D15-47BC-8029-CF60467FA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6080" y="2079581"/>
                <a:ext cx="512262" cy="512262"/>
              </a:xfrm>
              <a:prstGeom prst="rect">
                <a:avLst/>
              </a:prstGeom>
            </p:spPr>
          </p:pic>
        </p:grpSp>
        <p:pic>
          <p:nvPicPr>
            <p:cNvPr id="25" name="Picture 21" descr="A picture containing stationary&#10;&#10;Description automatically generated">
              <a:extLst>
                <a:ext uri="{FF2B5EF4-FFF2-40B4-BE49-F238E27FC236}">
                  <a16:creationId xmlns:a16="http://schemas.microsoft.com/office/drawing/2014/main" id="{38F84D21-8E84-49C0-9B56-215154FE2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95" y="2584132"/>
              <a:ext cx="512262" cy="512262"/>
            </a:xfrm>
            <a:prstGeom prst="rect">
              <a:avLst/>
            </a:prstGeom>
          </p:spPr>
        </p:pic>
        <p:pic>
          <p:nvPicPr>
            <p:cNvPr id="26" name="Picture 21" descr="A picture containing stationary&#10;&#10;Description automatically generated">
              <a:extLst>
                <a:ext uri="{FF2B5EF4-FFF2-40B4-BE49-F238E27FC236}">
                  <a16:creationId xmlns:a16="http://schemas.microsoft.com/office/drawing/2014/main" id="{8BBE47E3-87CF-4DAB-B9D7-5A3F2A02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992" y="3068250"/>
              <a:ext cx="512262" cy="512262"/>
            </a:xfrm>
            <a:prstGeom prst="rect">
              <a:avLst/>
            </a:prstGeom>
          </p:spPr>
        </p:pic>
        <p:pic>
          <p:nvPicPr>
            <p:cNvPr id="27" name="Picture 21" descr="A picture containing stationary&#10;&#10;Description automatically generated">
              <a:extLst>
                <a:ext uri="{FF2B5EF4-FFF2-40B4-BE49-F238E27FC236}">
                  <a16:creationId xmlns:a16="http://schemas.microsoft.com/office/drawing/2014/main" id="{9D104D27-9D2C-41D2-BBA3-158B3890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426" y="3484205"/>
              <a:ext cx="552387" cy="552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66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0">
            <a:extLst>
              <a:ext uri="{FF2B5EF4-FFF2-40B4-BE49-F238E27FC236}">
                <a16:creationId xmlns:a16="http://schemas.microsoft.com/office/drawing/2014/main" id="{98700043-DC1E-4566-A344-8B457AFD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667" t="29716" r="74000" b="54057"/>
          <a:stretch/>
        </p:blipFill>
        <p:spPr>
          <a:xfrm>
            <a:off x="191344" y="6069998"/>
            <a:ext cx="1279144" cy="5884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7321F2-05DD-4C41-92E0-553E41E5D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355" y="1296194"/>
            <a:ext cx="6285573" cy="33494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ED42EAD-8A8B-477E-9D9C-126EB1C27375}"/>
              </a:ext>
            </a:extLst>
          </p:cNvPr>
          <p:cNvSpPr txBox="1"/>
          <p:nvPr/>
        </p:nvSpPr>
        <p:spPr>
          <a:xfrm>
            <a:off x="1738705" y="5112618"/>
            <a:ext cx="78488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Participation d’un staff académique/administratif à la formation certifiante</a:t>
            </a:r>
          </a:p>
        </p:txBody>
      </p:sp>
    </p:spTree>
    <p:extLst>
      <p:ext uri="{BB962C8B-B14F-4D97-AF65-F5344CB8AC3E}">
        <p14:creationId xmlns:p14="http://schemas.microsoft.com/office/powerpoint/2010/main" val="100187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0">
            <a:extLst>
              <a:ext uri="{FF2B5EF4-FFF2-40B4-BE49-F238E27FC236}">
                <a16:creationId xmlns:a16="http://schemas.microsoft.com/office/drawing/2014/main" id="{98700043-DC1E-4566-A344-8B457AFD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667" t="29716" r="74000" b="54057"/>
          <a:stretch/>
        </p:blipFill>
        <p:spPr>
          <a:xfrm>
            <a:off x="191344" y="6069998"/>
            <a:ext cx="1279144" cy="588470"/>
          </a:xfrm>
          <a:prstGeom prst="rect">
            <a:avLst/>
          </a:prstGeom>
        </p:spPr>
      </p:pic>
      <p:sp>
        <p:nvSpPr>
          <p:cNvPr id="11" name="TextBox 23">
            <a:extLst>
              <a:ext uri="{FF2B5EF4-FFF2-40B4-BE49-F238E27FC236}">
                <a16:creationId xmlns:a16="http://schemas.microsoft.com/office/drawing/2014/main" id="{41DFD5D8-E2DB-4568-9171-B8BBACDB3FEC}"/>
              </a:ext>
            </a:extLst>
          </p:cNvPr>
          <p:cNvSpPr txBox="1"/>
          <p:nvPr/>
        </p:nvSpPr>
        <p:spPr>
          <a:xfrm>
            <a:off x="2232323" y="2736354"/>
            <a:ext cx="6929782" cy="1401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52" b="1" dirty="0">
                <a:solidFill>
                  <a:srgbClr val="FFC000"/>
                </a:solidFill>
              </a:rPr>
              <a:t>OUTILS POUR LE RESEAUTAGE</a:t>
            </a:r>
          </a:p>
          <a:p>
            <a:pPr algn="ctr"/>
            <a:r>
              <a:rPr lang="fr-FR" sz="4252" b="1" dirty="0">
                <a:solidFill>
                  <a:srgbClr val="FFC000"/>
                </a:solidFill>
              </a:rPr>
              <a:t> DES </a:t>
            </a:r>
            <a:r>
              <a:rPr lang="fr-FR" sz="4252" b="1" dirty="0" err="1">
                <a:solidFill>
                  <a:srgbClr val="FFC000"/>
                </a:solidFill>
              </a:rPr>
              <a:t>CpQ</a:t>
            </a:r>
            <a:endParaRPr lang="fr-TN" sz="4252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7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0">
            <a:extLst>
              <a:ext uri="{FF2B5EF4-FFF2-40B4-BE49-F238E27FC236}">
                <a16:creationId xmlns:a16="http://schemas.microsoft.com/office/drawing/2014/main" id="{98700043-DC1E-4566-A344-8B457AFD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667" t="29716" r="74000" b="54057"/>
          <a:stretch/>
        </p:blipFill>
        <p:spPr>
          <a:xfrm>
            <a:off x="191344" y="6069998"/>
            <a:ext cx="1279144" cy="58847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6CD0CFD2-AB25-4CF5-BBA6-B67A71940427}"/>
              </a:ext>
            </a:extLst>
          </p:cNvPr>
          <p:cNvSpPr txBox="1"/>
          <p:nvPr/>
        </p:nvSpPr>
        <p:spPr>
          <a:xfrm>
            <a:off x="864171" y="1944266"/>
            <a:ext cx="8229503" cy="1237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81" b="1" dirty="0">
                <a:latin typeface="+mj-lt"/>
              </a:rPr>
              <a:t>De façon réelle, telle que les activités organisées par l’université et ses établissements (réunions, ateliers de formations…)</a:t>
            </a:r>
            <a:endParaRPr lang="fr-TN" sz="2481" b="1" dirty="0">
              <a:latin typeface="+mj-lt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F4F12F0-E2F4-43E0-89BA-E8600CEDB7D6}"/>
              </a:ext>
            </a:extLst>
          </p:cNvPr>
          <p:cNvSpPr txBox="1"/>
          <p:nvPr/>
        </p:nvSpPr>
        <p:spPr>
          <a:xfrm>
            <a:off x="864171" y="4075983"/>
            <a:ext cx="8229503" cy="85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81" b="1" dirty="0">
                <a:latin typeface="+mj-lt"/>
              </a:rPr>
              <a:t>De façon virtuelle, via les applications de communication et les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372141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EC4A594-E156-4AAB-B759-63387A072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51" y="4392891"/>
            <a:ext cx="1226482" cy="114062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7EF9067-E924-4F6F-B340-DC8BCE4FCAF1}"/>
              </a:ext>
            </a:extLst>
          </p:cNvPr>
          <p:cNvSpPr txBox="1"/>
          <p:nvPr/>
        </p:nvSpPr>
        <p:spPr>
          <a:xfrm>
            <a:off x="8710116" y="5571234"/>
            <a:ext cx="2120837" cy="35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83" dirty="0">
                <a:hlinkClick r:id="rId4"/>
              </a:rPr>
              <a:t>Lien vers l’équipe </a:t>
            </a:r>
            <a:r>
              <a:rPr lang="fr-FR" sz="1683" dirty="0" err="1">
                <a:hlinkClick r:id="rId4"/>
              </a:rPr>
              <a:t>CpQ</a:t>
            </a:r>
            <a:endParaRPr lang="fr-TN" sz="1683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319BDB7-8130-4D94-B966-11FF2A3DBEDD}"/>
              </a:ext>
            </a:extLst>
          </p:cNvPr>
          <p:cNvSpPr txBox="1"/>
          <p:nvPr/>
        </p:nvSpPr>
        <p:spPr>
          <a:xfrm>
            <a:off x="816647" y="1643920"/>
            <a:ext cx="8373646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3146" indent="-25314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latin typeface="+mj-lt"/>
              </a:rPr>
              <a:t>Un échange instantané des messages avec les membres</a:t>
            </a:r>
          </a:p>
          <a:p>
            <a:pPr marL="253146" indent="-25314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latin typeface="+mj-lt"/>
              </a:rPr>
              <a:t>La possibilité de partager des fichiers;</a:t>
            </a:r>
          </a:p>
          <a:p>
            <a:pPr marL="253146" indent="-25314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latin typeface="+mj-lt"/>
              </a:rPr>
              <a:t>Le stockage de tous les fichiers et les documents.</a:t>
            </a:r>
          </a:p>
          <a:p>
            <a:pPr marL="253146" indent="-25314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latin typeface="+mj-lt"/>
              </a:rPr>
              <a:t>Une connexion à OneDrive, avec importation de fichiers;</a:t>
            </a:r>
          </a:p>
          <a:p>
            <a:pPr marL="253146" indent="-25314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latin typeface="+mj-lt"/>
              </a:rPr>
              <a:t>Organisation de visioconférence</a:t>
            </a:r>
          </a:p>
          <a:p>
            <a:pPr marL="253146" indent="-25314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latin typeface="+mj-lt"/>
              </a:rPr>
              <a:t>L’Enregistrement de la conférence pour les membres absents</a:t>
            </a:r>
          </a:p>
          <a:p>
            <a:pPr marL="253146" indent="-25314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latin typeface="+mj-lt"/>
              </a:rPr>
              <a:t>Compatible avec Windows, Mac, iOS et Android</a:t>
            </a:r>
            <a:endParaRPr lang="fr-T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33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4D958E-8350-451B-A589-9817F39EE64A}"/>
              </a:ext>
            </a:extLst>
          </p:cNvPr>
          <p:cNvSpPr/>
          <p:nvPr/>
        </p:nvSpPr>
        <p:spPr>
          <a:xfrm>
            <a:off x="792163" y="2662748"/>
            <a:ext cx="97486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6600" b="1" dirty="0">
                <a:solidFill>
                  <a:srgbClr val="FF9933"/>
                </a:solidFill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650231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993821" y="1584226"/>
            <a:ext cx="9159382" cy="1200150"/>
          </a:xfrm>
          <a:prstGeom prst="rect">
            <a:avLst/>
          </a:prstGeom>
        </p:spPr>
        <p:txBody>
          <a:bodyPr vert="horz" lIns="99296" tIns="49648" rIns="99296" bIns="49648" rtlCol="0" anchor="ctr">
            <a:normAutofit fontScale="92500"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“Dynamisation des Comités pour la Qualité: expérience de l’université de Gafsa”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23901" y="3384426"/>
            <a:ext cx="638914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21437"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 Mansouri</a:t>
            </a:r>
          </a:p>
          <a:p>
            <a:pPr algn="ctr" defTabSz="521437"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Vice-président université de Gafsa</a:t>
            </a:r>
          </a:p>
          <a:p>
            <a:pPr algn="ctr" defTabSz="521437">
              <a:lnSpc>
                <a:spcPct val="90000"/>
              </a:lnSpc>
              <a:spcBef>
                <a:spcPct val="0"/>
              </a:spcBef>
            </a:pPr>
            <a:endParaRPr lang="it-IT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defTabSz="521437"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04 Mai 2021</a:t>
            </a:r>
          </a:p>
        </p:txBody>
      </p:sp>
    </p:spTree>
    <p:extLst>
      <p:ext uri="{BB962C8B-B14F-4D97-AF65-F5344CB8AC3E}">
        <p14:creationId xmlns:p14="http://schemas.microsoft.com/office/powerpoint/2010/main" val="99747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E8C16F3-761F-4897-94B7-9111014D650D}"/>
              </a:ext>
            </a:extLst>
          </p:cNvPr>
          <p:cNvGraphicFramePr/>
          <p:nvPr/>
        </p:nvGraphicFramePr>
        <p:xfrm>
          <a:off x="233305" y="1453849"/>
          <a:ext cx="1040136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D91CC5EC-06F2-4B82-8F11-9E944F7A71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667" t="29716" r="74000" b="54057"/>
          <a:stretch/>
        </p:blipFill>
        <p:spPr>
          <a:xfrm>
            <a:off x="3024411" y="1656234"/>
            <a:ext cx="468052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A97CE06-6CD1-499F-85D7-A3D91C7D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81" y="1800250"/>
            <a:ext cx="9753188" cy="401648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3400" b="1" dirty="0">
                <a:solidFill>
                  <a:srgbClr val="FF9933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D1.</a:t>
            </a:r>
            <a:r>
              <a:rPr lang="fr-FR" sz="3400" b="1" dirty="0">
                <a:solidFill>
                  <a:schemeClr val="tx2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Capacité de Gestion et Gouvernance </a:t>
            </a:r>
            <a:r>
              <a:rPr lang="fr-FR" sz="3400" b="1" dirty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35.52%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3400" b="1" dirty="0">
                <a:solidFill>
                  <a:srgbClr val="FF99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D2. </a:t>
            </a:r>
            <a:r>
              <a:rPr lang="fr-FR" sz="3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Formation et Employabilité </a:t>
            </a:r>
            <a:r>
              <a:rPr lang="fr-FR" sz="3400" b="1" dirty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25.73%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3400" b="1" dirty="0">
                <a:solidFill>
                  <a:srgbClr val="FF99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D3. </a:t>
            </a:r>
            <a:r>
              <a:rPr lang="fr-FR" sz="3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Recherche et Innovation </a:t>
            </a:r>
            <a:r>
              <a:rPr lang="fr-FR" sz="3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17.03%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3400" b="1" dirty="0">
                <a:solidFill>
                  <a:srgbClr val="FF99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D4. </a:t>
            </a:r>
            <a:r>
              <a:rPr lang="fr-FR" sz="3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Vie universitaire </a:t>
            </a:r>
            <a:r>
              <a:rPr lang="fr-FR" sz="3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17.38%</a:t>
            </a:r>
          </a:p>
          <a:p>
            <a:pPr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3400" b="1" dirty="0">
                <a:solidFill>
                  <a:srgbClr val="FF99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D5. </a:t>
            </a:r>
            <a:r>
              <a:rPr lang="fr-FR" sz="3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Gestion du projet </a:t>
            </a:r>
            <a:r>
              <a:rPr lang="fr-FR" sz="3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4.34%</a:t>
            </a:r>
          </a:p>
        </p:txBody>
      </p:sp>
    </p:spTree>
    <p:extLst>
      <p:ext uri="{BB962C8B-B14F-4D97-AF65-F5344CB8AC3E}">
        <p14:creationId xmlns:p14="http://schemas.microsoft.com/office/powerpoint/2010/main" val="128538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A98D42-4B95-4DFD-B58E-1AFB89C508C3}"/>
              </a:ext>
            </a:extLst>
          </p:cNvPr>
          <p:cNvSpPr txBox="1"/>
          <p:nvPr/>
        </p:nvSpPr>
        <p:spPr>
          <a:xfrm>
            <a:off x="72082" y="1440210"/>
            <a:ext cx="10729267" cy="437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2008</a:t>
            </a:r>
            <a:r>
              <a:rPr lang="fr-FR" sz="2800" b="1" dirty="0">
                <a:effectLst/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participation au programme de contractualisation des universités tunisiennes.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2008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, participation au projet PAQ-CG08.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2012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, participation au projet TEMPUS Qualycert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2017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, participation au projet de réalisation de la carte de positionnement universitaire avec l’appui de la Banque Mondiale </a:t>
            </a:r>
          </a:p>
        </p:txBody>
      </p:sp>
    </p:spTree>
    <p:extLst>
      <p:ext uri="{BB962C8B-B14F-4D97-AF65-F5344CB8AC3E}">
        <p14:creationId xmlns:p14="http://schemas.microsoft.com/office/powerpoint/2010/main" val="987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A98D42-4B95-4DFD-B58E-1AFB89C508C3}"/>
              </a:ext>
            </a:extLst>
          </p:cNvPr>
          <p:cNvSpPr txBox="1"/>
          <p:nvPr/>
        </p:nvSpPr>
        <p:spPr>
          <a:xfrm>
            <a:off x="72082" y="1440210"/>
            <a:ext cx="10729267" cy="486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2015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, participation au projet d’autoévaluation des universités Magrébines avec l’appui de l’AUF, le référentiel AQUI-</a:t>
            </a:r>
            <a:r>
              <a:rPr lang="fr-F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Umed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 a été adopté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2017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, participation au projet ERASMUS+ SAGESSE (Amélioration de la gouvernance dans le système de l’enseignement supérieur en Tunisie)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2019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, participation actuellement au projet PAQ-DGSU.</a:t>
            </a:r>
          </a:p>
        </p:txBody>
      </p:sp>
    </p:spTree>
    <p:extLst>
      <p:ext uri="{BB962C8B-B14F-4D97-AF65-F5344CB8AC3E}">
        <p14:creationId xmlns:p14="http://schemas.microsoft.com/office/powerpoint/2010/main" val="369872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 Elipse" descr="Auto-évaluation&#10;">
            <a:extLst>
              <a:ext uri="{FF2B5EF4-FFF2-40B4-BE49-F238E27FC236}">
                <a16:creationId xmlns:a16="http://schemas.microsoft.com/office/drawing/2014/main" id="{3C87500E-315A-4020-B263-B778C93D7D36}"/>
              </a:ext>
            </a:extLst>
          </p:cNvPr>
          <p:cNvSpPr/>
          <p:nvPr/>
        </p:nvSpPr>
        <p:spPr>
          <a:xfrm>
            <a:off x="2160315" y="2088282"/>
            <a:ext cx="6760405" cy="37444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B3E911-3090-40C8-A0E1-388BC98721FE}"/>
              </a:ext>
            </a:extLst>
          </p:cNvPr>
          <p:cNvSpPr txBox="1"/>
          <p:nvPr/>
        </p:nvSpPr>
        <p:spPr>
          <a:xfrm>
            <a:off x="3205326" y="2484098"/>
            <a:ext cx="49007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Garamond" panose="02020404030301010803" pitchFamily="18" charset="0"/>
              </a:rPr>
              <a:t>Auto-évaluation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i="0" u="none" strike="noStrike" baseline="0" dirty="0">
                <a:latin typeface="Garamond" panose="02020404030301010803" pitchFamily="18" charset="0"/>
              </a:rPr>
              <a:t>Collecter, traiter et analyser des informations pertinentes.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i="0" u="none" strike="noStrike" baseline="0" dirty="0">
                <a:latin typeface="Garamond" panose="02020404030301010803" pitchFamily="18" charset="0"/>
              </a:rPr>
              <a:t>Évaluer les ressources, processus et résultats par rapport aux objectifs, références et critères de qualité institutionnels.</a:t>
            </a:r>
            <a:endParaRPr lang="fr-FR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8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5">
            <a:extLst>
              <a:ext uri="{FF2B5EF4-FFF2-40B4-BE49-F238E27FC236}">
                <a16:creationId xmlns:a16="http://schemas.microsoft.com/office/drawing/2014/main" id="{7EF5669C-1F95-4500-90A6-0EE1BF86045E}"/>
              </a:ext>
            </a:extLst>
          </p:cNvPr>
          <p:cNvGrpSpPr>
            <a:grpSpLocks/>
          </p:cNvGrpSpPr>
          <p:nvPr/>
        </p:nvGrpSpPr>
        <p:grpSpPr bwMode="auto">
          <a:xfrm>
            <a:off x="720155" y="2520330"/>
            <a:ext cx="9865096" cy="2823727"/>
            <a:chOff x="522485" y="2716213"/>
            <a:chExt cx="1906066" cy="2728925"/>
          </a:xfrm>
        </p:grpSpPr>
        <p:sp>
          <p:nvSpPr>
            <p:cNvPr id="7" name="Rectangle 58">
              <a:extLst>
                <a:ext uri="{FF2B5EF4-FFF2-40B4-BE49-F238E27FC236}">
                  <a16:creationId xmlns:a16="http://schemas.microsoft.com/office/drawing/2014/main" id="{0BD2D824-91EA-4C5C-937B-50E8808AD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85" y="2716213"/>
              <a:ext cx="1906066" cy="2728925"/>
            </a:xfrm>
            <a:prstGeom prst="rect">
              <a:avLst/>
            </a:prstGeom>
            <a:noFill/>
            <a:ln w="57150" cmpd="thinThick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86895" tIns="43448" rIns="86895" bIns="43448" anchor="ctr"/>
            <a:lstStyle/>
            <a:p>
              <a:pPr defTabSz="868363">
                <a:defRPr/>
              </a:pPr>
              <a:endParaRPr lang="en-US" sz="1400" b="1" dirty="0">
                <a:latin typeface="Garamond" panose="02020404030301010803" pitchFamily="18" charset="0"/>
              </a:endParaRPr>
            </a:p>
          </p:txBody>
        </p:sp>
        <p:sp>
          <p:nvSpPr>
            <p:cNvPr id="8" name="Rectangle 55">
              <a:extLst>
                <a:ext uri="{FF2B5EF4-FFF2-40B4-BE49-F238E27FC236}">
                  <a16:creationId xmlns:a16="http://schemas.microsoft.com/office/drawing/2014/main" id="{4DD3868C-CAB4-4166-BD45-5212D28B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80" y="2965052"/>
              <a:ext cx="1876071" cy="21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Réactivation des CpQs de l’université et de ses établissements,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Expériences valorisantes : participation aux projets (PAQ-CG08, Contractualisation 2009, Qualycert2012, Auto-évaluation 2015 AUF, SAGESSE,…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Auto-évaluation institutionnelle dans le cadre du projet PAQ-DGSU,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D911AEB9-98EA-4035-A12A-90C94FF56001}"/>
              </a:ext>
            </a:extLst>
          </p:cNvPr>
          <p:cNvSpPr txBox="1"/>
          <p:nvPr/>
        </p:nvSpPr>
        <p:spPr>
          <a:xfrm>
            <a:off x="2337837" y="1668798"/>
            <a:ext cx="5439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Forces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3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25">
            <a:extLst>
              <a:ext uri="{FF2B5EF4-FFF2-40B4-BE49-F238E27FC236}">
                <a16:creationId xmlns:a16="http://schemas.microsoft.com/office/drawing/2014/main" id="{A2AB3682-7F64-4B10-A2B1-FD2642FB29EF}"/>
              </a:ext>
            </a:extLst>
          </p:cNvPr>
          <p:cNvGrpSpPr>
            <a:grpSpLocks/>
          </p:cNvGrpSpPr>
          <p:nvPr/>
        </p:nvGrpSpPr>
        <p:grpSpPr bwMode="auto">
          <a:xfrm>
            <a:off x="720155" y="2204318"/>
            <a:ext cx="9865096" cy="3808025"/>
            <a:chOff x="522485" y="2716213"/>
            <a:chExt cx="1906066" cy="2728925"/>
          </a:xfrm>
        </p:grpSpPr>
        <p:sp>
          <p:nvSpPr>
            <p:cNvPr id="11" name="Rectangle 58">
              <a:extLst>
                <a:ext uri="{FF2B5EF4-FFF2-40B4-BE49-F238E27FC236}">
                  <a16:creationId xmlns:a16="http://schemas.microsoft.com/office/drawing/2014/main" id="{3FBE8D2B-3A9C-4D42-AE1E-82E3AC89D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85" y="2716213"/>
              <a:ext cx="1906066" cy="2728925"/>
            </a:xfrm>
            <a:prstGeom prst="rect">
              <a:avLst/>
            </a:prstGeom>
            <a:noFill/>
            <a:ln w="57150" cmpd="thinThick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86895" tIns="43448" rIns="86895" bIns="43448" anchor="ctr"/>
            <a:lstStyle/>
            <a:p>
              <a:pPr defTabSz="868363">
                <a:defRPr/>
              </a:pPr>
              <a:endParaRPr lang="en-US" sz="1400" b="1" dirty="0">
                <a:latin typeface="Garamond" panose="02020404030301010803" pitchFamily="18" charset="0"/>
              </a:endParaRPr>
            </a:p>
          </p:txBody>
        </p:sp>
        <p:sp>
          <p:nvSpPr>
            <p:cNvPr id="12" name="Rectangle 55">
              <a:extLst>
                <a:ext uri="{FF2B5EF4-FFF2-40B4-BE49-F238E27FC236}">
                  <a16:creationId xmlns:a16="http://schemas.microsoft.com/office/drawing/2014/main" id="{24FF90C4-E4CD-4B45-832C-D60CD971F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80" y="2864406"/>
              <a:ext cx="1876071" cy="247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Absence de politique et de stratégie d’assurance qualité,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Comités Qualité Interne peu actifs,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Organisation non pérenne et fragile (instabilité de leadership),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Absence de culture de la qualité au sein de l’UGAF et ses établissements,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Formation parcellaire du personnel dans le domaine de la qualité,</a:t>
              </a:r>
            </a:p>
            <a:p>
              <a:pPr marL="306388" lvl="1" indent="-306388" defTabSz="682625" hangingPunct="0">
                <a:spcBef>
                  <a:spcPts val="600"/>
                </a:spcBef>
                <a:spcAft>
                  <a:spcPts val="600"/>
                </a:spcAft>
                <a:buClr>
                  <a:srgbClr val="FF9933"/>
                </a:buClr>
                <a:buSzPct val="100000"/>
                <a:buFont typeface="Wingdings" panose="05000000000000000000" pitchFamily="2" charset="2"/>
                <a:buChar char="v"/>
                <a:tabLst>
                  <a:tab pos="687388" algn="l"/>
                  <a:tab pos="1376363" algn="l"/>
                  <a:tab pos="2063750" algn="l"/>
                  <a:tab pos="2751138" algn="l"/>
                  <a:tab pos="3440113" algn="l"/>
                  <a:tab pos="4127500" algn="l"/>
                  <a:tab pos="4814888" algn="l"/>
                  <a:tab pos="5503863" algn="l"/>
                  <a:tab pos="6191250" algn="l"/>
                  <a:tab pos="6878638" algn="l"/>
                  <a:tab pos="7567613" algn="l"/>
                </a:tabLst>
                <a:defRPr/>
              </a:pPr>
              <a:r>
                <a:rPr lang="fr-F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Manque des locaux et des moyens dédiés aux CpQs, 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2472BDC-E916-421F-9561-29F5994F06D0}"/>
              </a:ext>
            </a:extLst>
          </p:cNvPr>
          <p:cNvSpPr txBox="1"/>
          <p:nvPr/>
        </p:nvSpPr>
        <p:spPr>
          <a:xfrm>
            <a:off x="2625869" y="1512218"/>
            <a:ext cx="54391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Faiblesses</a:t>
            </a:r>
          </a:p>
          <a:p>
            <a:pPr algn="ctr"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96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</TotalTime>
  <Words>973</Words>
  <Application>Microsoft Office PowerPoint</Application>
  <PresentationFormat>Personnalisé</PresentationFormat>
  <Paragraphs>128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Garamond</vt:lpstr>
      <vt:lpstr>Palatino Linotype</vt:lpstr>
      <vt:lpstr>Symbol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Univ Gafsa</dc:creator>
  <cp:lastModifiedBy>Ali Mansouri</cp:lastModifiedBy>
  <cp:revision>580</cp:revision>
  <dcterms:created xsi:type="dcterms:W3CDTF">2019-12-20T17:16:52Z</dcterms:created>
  <dcterms:modified xsi:type="dcterms:W3CDTF">2021-05-04T09:43:52Z</dcterms:modified>
</cp:coreProperties>
</file>