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85" r:id="rId15"/>
    <p:sldId id="277" r:id="rId16"/>
    <p:sldId id="278" r:id="rId17"/>
    <p:sldId id="275" r:id="rId18"/>
    <p:sldId id="276" r:id="rId19"/>
    <p:sldId id="279" r:id="rId20"/>
    <p:sldId id="280" r:id="rId21"/>
    <p:sldId id="271" r:id="rId22"/>
    <p:sldId id="270" r:id="rId23"/>
    <p:sldId id="281" r:id="rId24"/>
    <p:sldId id="282" r:id="rId25"/>
    <p:sldId id="283" r:id="rId26"/>
    <p:sldId id="284" r:id="rId27"/>
    <p:sldId id="1486" r:id="rId28"/>
    <p:sldId id="729" r:id="rId29"/>
    <p:sldId id="1491" r:id="rId30"/>
    <p:sldId id="1495" r:id="rId31"/>
    <p:sldId id="1494" r:id="rId32"/>
    <p:sldId id="1492" r:id="rId33"/>
    <p:sldId id="1493" r:id="rId34"/>
    <p:sldId id="1487" r:id="rId35"/>
    <p:sldId id="273" r:id="rId36"/>
    <p:sldId id="526" r:id="rId37"/>
    <p:sldId id="522" r:id="rId38"/>
    <p:sldId id="523" r:id="rId39"/>
    <p:sldId id="525" r:id="rId40"/>
    <p:sldId id="1496" r:id="rId41"/>
    <p:sldId id="1497"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4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469DE-0905-456A-8ED1-C3FC8E5BEA68}" type="doc">
      <dgm:prSet loTypeId="urn:microsoft.com/office/officeart/2005/8/layout/process1" loCatId="process" qsTypeId="urn:microsoft.com/office/officeart/2005/8/quickstyle/simple4" qsCatId="simple" csTypeId="urn:microsoft.com/office/officeart/2005/8/colors/colorful1" csCatId="colorful" phldr="1"/>
      <dgm:spPr/>
    </dgm:pt>
    <dgm:pt modelId="{28E8B0BA-47E9-4912-8395-DF337A03D8CC}">
      <dgm:prSet phldrT="[Texte]" custT="1"/>
      <dgm:spPr/>
      <dgm:t>
        <a:bodyPr/>
        <a:lstStyle/>
        <a:p>
          <a:pPr>
            <a:buFont typeface="+mj-lt"/>
            <a:buAutoNum type="arabicPeriod"/>
          </a:pPr>
          <a:r>
            <a:rPr lang="fr-FR" sz="2000" b="1" dirty="0">
              <a:effectLst/>
              <a:latin typeface="Calibri" panose="020F0502020204030204" pitchFamily="34" charset="0"/>
              <a:ea typeface="Calibri" panose="020F0502020204030204" pitchFamily="34" charset="0"/>
              <a:cs typeface="Calibri" panose="020F0502020204030204" pitchFamily="34" charset="0"/>
            </a:rPr>
            <a:t>Etat des lieux du système d’AQ de l’ES tunisien.</a:t>
          </a:r>
          <a:endParaRPr lang="fr-FR" sz="2000" b="1" dirty="0"/>
        </a:p>
      </dgm:t>
    </dgm:pt>
    <dgm:pt modelId="{A24F96AD-B864-4E6F-AB79-AFBBEC7552E2}" type="parTrans" cxnId="{B633156D-79F2-4749-AE14-21AEA25DBD0E}">
      <dgm:prSet/>
      <dgm:spPr/>
      <dgm:t>
        <a:bodyPr/>
        <a:lstStyle/>
        <a:p>
          <a:endParaRPr lang="fr-FR" sz="2000" b="1"/>
        </a:p>
      </dgm:t>
    </dgm:pt>
    <dgm:pt modelId="{D5ED4836-FF81-46FC-890C-AB13DA8DC761}" type="sibTrans" cxnId="{B633156D-79F2-4749-AE14-21AEA25DBD0E}">
      <dgm:prSet custT="1"/>
      <dgm:spPr>
        <a:noFill/>
      </dgm:spPr>
      <dgm:t>
        <a:bodyPr/>
        <a:lstStyle/>
        <a:p>
          <a:endParaRPr lang="fr-FR" sz="1600" b="1"/>
        </a:p>
      </dgm:t>
    </dgm:pt>
    <dgm:pt modelId="{C005D6B3-226C-4809-8D2D-6B80D6D95325}">
      <dgm:prSet custT="1"/>
      <dgm:spPr/>
      <dgm:t>
        <a:bodyPr/>
        <a:lstStyle/>
        <a:p>
          <a:r>
            <a:rPr lang="fr-FR" sz="2000" b="1">
              <a:effectLst/>
              <a:latin typeface="Calibri" panose="020F0502020204030204" pitchFamily="34" charset="0"/>
              <a:ea typeface="Calibri" panose="020F0502020204030204" pitchFamily="34" charset="0"/>
              <a:cs typeface="Calibri" panose="020F0502020204030204" pitchFamily="34" charset="0"/>
            </a:rPr>
            <a:t>Benchmarking par rapport à d’autres systèmes et aux bonnes pratiques internationales.</a:t>
          </a:r>
          <a:endParaRPr lang="fr-FR" sz="2000" b="1" dirty="0">
            <a:effectLst/>
            <a:latin typeface="Calibri" panose="020F0502020204030204" pitchFamily="34" charset="0"/>
            <a:ea typeface="Calibri" panose="020F0502020204030204" pitchFamily="34" charset="0"/>
            <a:cs typeface="Calibri" panose="020F0502020204030204" pitchFamily="34" charset="0"/>
          </a:endParaRPr>
        </a:p>
      </dgm:t>
    </dgm:pt>
    <dgm:pt modelId="{724EBF0D-0E74-452E-833D-B4C6A53AE845}" type="parTrans" cxnId="{736A5254-BE29-4D49-934B-9A814897B2FB}">
      <dgm:prSet/>
      <dgm:spPr/>
      <dgm:t>
        <a:bodyPr/>
        <a:lstStyle/>
        <a:p>
          <a:endParaRPr lang="fr-FR" sz="2000" b="1"/>
        </a:p>
      </dgm:t>
    </dgm:pt>
    <dgm:pt modelId="{D4415385-95EB-4CC1-9CE8-D57F9F6E6C26}" type="sibTrans" cxnId="{736A5254-BE29-4D49-934B-9A814897B2FB}">
      <dgm:prSet custT="1"/>
      <dgm:spPr>
        <a:noFill/>
      </dgm:spPr>
      <dgm:t>
        <a:bodyPr/>
        <a:lstStyle/>
        <a:p>
          <a:endParaRPr lang="fr-FR" sz="1600" b="1"/>
        </a:p>
      </dgm:t>
    </dgm:pt>
    <dgm:pt modelId="{090EEA99-58F8-4002-BDED-DCCEF82DB1F7}">
      <dgm:prSet custT="1"/>
      <dgm:spPr/>
      <dgm:t>
        <a:bodyPr/>
        <a:lstStyle/>
        <a:p>
          <a:r>
            <a:rPr lang="fr-FR" sz="2000" b="1" dirty="0">
              <a:effectLst/>
              <a:latin typeface="Calibri" panose="020F0502020204030204" pitchFamily="34" charset="0"/>
              <a:ea typeface="Calibri" panose="020F0502020204030204" pitchFamily="34" charset="0"/>
              <a:cs typeface="Calibri" panose="020F0502020204030204" pitchFamily="34" charset="0"/>
            </a:rPr>
            <a:t>Enquêtes auprès des parties prenantes.</a:t>
          </a:r>
        </a:p>
      </dgm:t>
    </dgm:pt>
    <dgm:pt modelId="{F9488658-ADF8-4917-9135-3735AC1E1BBB}" type="parTrans" cxnId="{0FD6CEC7-D4CA-4AC0-9A90-6F77E0C3AD40}">
      <dgm:prSet/>
      <dgm:spPr/>
      <dgm:t>
        <a:bodyPr/>
        <a:lstStyle/>
        <a:p>
          <a:endParaRPr lang="fr-FR" sz="2000" b="1"/>
        </a:p>
      </dgm:t>
    </dgm:pt>
    <dgm:pt modelId="{9EFDB715-7FCB-44E4-90BB-86DA32B7A716}" type="sibTrans" cxnId="{0FD6CEC7-D4CA-4AC0-9A90-6F77E0C3AD40}">
      <dgm:prSet custT="1"/>
      <dgm:spPr>
        <a:noFill/>
      </dgm:spPr>
      <dgm:t>
        <a:bodyPr/>
        <a:lstStyle/>
        <a:p>
          <a:endParaRPr lang="fr-FR" sz="1600" b="1"/>
        </a:p>
      </dgm:t>
    </dgm:pt>
    <dgm:pt modelId="{CDA5D9D8-4359-4D41-807D-4F1EAAF0AAB8}">
      <dgm:prSet custT="1"/>
      <dgm:spPr/>
      <dgm:t>
        <a:bodyPr/>
        <a:lstStyle/>
        <a:p>
          <a:r>
            <a:rPr lang="fr-FR" sz="2000" b="1">
              <a:effectLst/>
              <a:latin typeface="Calibri" panose="020F0502020204030204" pitchFamily="34" charset="0"/>
              <a:ea typeface="Calibri" panose="020F0502020204030204" pitchFamily="34" charset="0"/>
              <a:cs typeface="Calibri" panose="020F0502020204030204" pitchFamily="34" charset="0"/>
            </a:rPr>
            <a:t>Trois workshops régionaux.</a:t>
          </a:r>
          <a:endParaRPr lang="fr-FR" sz="2000" b="1" dirty="0"/>
        </a:p>
      </dgm:t>
    </dgm:pt>
    <dgm:pt modelId="{90D3415D-996A-403A-8850-51F2B012CA9F}" type="parTrans" cxnId="{6F7B868A-E4E7-40E1-9624-76AA44810D60}">
      <dgm:prSet/>
      <dgm:spPr/>
      <dgm:t>
        <a:bodyPr/>
        <a:lstStyle/>
        <a:p>
          <a:endParaRPr lang="fr-FR" sz="2000" b="1"/>
        </a:p>
      </dgm:t>
    </dgm:pt>
    <dgm:pt modelId="{216E6C76-68BA-4B0A-841A-3A5A829F46C3}" type="sibTrans" cxnId="{6F7B868A-E4E7-40E1-9624-76AA44810D60}">
      <dgm:prSet/>
      <dgm:spPr/>
      <dgm:t>
        <a:bodyPr/>
        <a:lstStyle/>
        <a:p>
          <a:endParaRPr lang="fr-FR" sz="2000" b="1"/>
        </a:p>
      </dgm:t>
    </dgm:pt>
    <dgm:pt modelId="{A531C521-BF69-4056-99B9-AC890F81943D}" type="pres">
      <dgm:prSet presAssocID="{F5F469DE-0905-456A-8ED1-C3FC8E5BEA68}" presName="Name0" presStyleCnt="0">
        <dgm:presLayoutVars>
          <dgm:dir/>
          <dgm:resizeHandles val="exact"/>
        </dgm:presLayoutVars>
      </dgm:prSet>
      <dgm:spPr/>
    </dgm:pt>
    <dgm:pt modelId="{407E5F69-AC61-403D-943B-F315F1A50338}" type="pres">
      <dgm:prSet presAssocID="{28E8B0BA-47E9-4912-8395-DF337A03D8CC}" presName="node" presStyleLbl="node1" presStyleIdx="0" presStyleCnt="4">
        <dgm:presLayoutVars>
          <dgm:bulletEnabled val="1"/>
        </dgm:presLayoutVars>
      </dgm:prSet>
      <dgm:spPr/>
    </dgm:pt>
    <dgm:pt modelId="{DAF0CE8A-5EE1-49C7-82BA-24A5F4BAA168}" type="pres">
      <dgm:prSet presAssocID="{D5ED4836-FF81-46FC-890C-AB13DA8DC761}" presName="sibTrans" presStyleLbl="sibTrans2D1" presStyleIdx="0" presStyleCnt="3"/>
      <dgm:spPr/>
    </dgm:pt>
    <dgm:pt modelId="{0E76871E-C253-4466-9C5E-5B293C01B1FA}" type="pres">
      <dgm:prSet presAssocID="{D5ED4836-FF81-46FC-890C-AB13DA8DC761}" presName="connectorText" presStyleLbl="sibTrans2D1" presStyleIdx="0" presStyleCnt="3"/>
      <dgm:spPr/>
    </dgm:pt>
    <dgm:pt modelId="{30607FF0-BF73-4475-8FE9-473AACA19150}" type="pres">
      <dgm:prSet presAssocID="{C005D6B3-226C-4809-8D2D-6B80D6D95325}" presName="node" presStyleLbl="node1" presStyleIdx="1" presStyleCnt="4">
        <dgm:presLayoutVars>
          <dgm:bulletEnabled val="1"/>
        </dgm:presLayoutVars>
      </dgm:prSet>
      <dgm:spPr/>
    </dgm:pt>
    <dgm:pt modelId="{8A25067C-4227-44CB-8AF0-62BD7B727CF9}" type="pres">
      <dgm:prSet presAssocID="{D4415385-95EB-4CC1-9CE8-D57F9F6E6C26}" presName="sibTrans" presStyleLbl="sibTrans2D1" presStyleIdx="1" presStyleCnt="3"/>
      <dgm:spPr/>
    </dgm:pt>
    <dgm:pt modelId="{59B14068-BCA4-4F05-9194-12AED6105747}" type="pres">
      <dgm:prSet presAssocID="{D4415385-95EB-4CC1-9CE8-D57F9F6E6C26}" presName="connectorText" presStyleLbl="sibTrans2D1" presStyleIdx="1" presStyleCnt="3"/>
      <dgm:spPr/>
    </dgm:pt>
    <dgm:pt modelId="{FC5C3C0D-931E-4B10-8C52-31159D66C438}" type="pres">
      <dgm:prSet presAssocID="{090EEA99-58F8-4002-BDED-DCCEF82DB1F7}" presName="node" presStyleLbl="node1" presStyleIdx="2" presStyleCnt="4">
        <dgm:presLayoutVars>
          <dgm:bulletEnabled val="1"/>
        </dgm:presLayoutVars>
      </dgm:prSet>
      <dgm:spPr/>
    </dgm:pt>
    <dgm:pt modelId="{C0100808-EE82-480B-B087-C180D67837E0}" type="pres">
      <dgm:prSet presAssocID="{9EFDB715-7FCB-44E4-90BB-86DA32B7A716}" presName="sibTrans" presStyleLbl="sibTrans2D1" presStyleIdx="2" presStyleCnt="3"/>
      <dgm:spPr/>
    </dgm:pt>
    <dgm:pt modelId="{36A6CA12-12E9-45D1-9144-C888ECDCCC88}" type="pres">
      <dgm:prSet presAssocID="{9EFDB715-7FCB-44E4-90BB-86DA32B7A716}" presName="connectorText" presStyleLbl="sibTrans2D1" presStyleIdx="2" presStyleCnt="3"/>
      <dgm:spPr/>
    </dgm:pt>
    <dgm:pt modelId="{341E4597-1CC7-40CA-BC2E-12E419B0B717}" type="pres">
      <dgm:prSet presAssocID="{CDA5D9D8-4359-4D41-807D-4F1EAAF0AAB8}" presName="node" presStyleLbl="node1" presStyleIdx="3" presStyleCnt="4">
        <dgm:presLayoutVars>
          <dgm:bulletEnabled val="1"/>
        </dgm:presLayoutVars>
      </dgm:prSet>
      <dgm:spPr/>
    </dgm:pt>
  </dgm:ptLst>
  <dgm:cxnLst>
    <dgm:cxn modelId="{A8AC3206-B952-4A45-996E-151F05789FC2}" type="presOf" srcId="{28E8B0BA-47E9-4912-8395-DF337A03D8CC}" destId="{407E5F69-AC61-403D-943B-F315F1A50338}" srcOrd="0" destOrd="0" presId="urn:microsoft.com/office/officeart/2005/8/layout/process1"/>
    <dgm:cxn modelId="{91434D0D-9FCD-4310-9FD7-5AC6166465B0}" type="presOf" srcId="{9EFDB715-7FCB-44E4-90BB-86DA32B7A716}" destId="{36A6CA12-12E9-45D1-9144-C888ECDCCC88}" srcOrd="1" destOrd="0" presId="urn:microsoft.com/office/officeart/2005/8/layout/process1"/>
    <dgm:cxn modelId="{3AC86324-C8F1-4ACD-87B7-FA69DB389A8E}" type="presOf" srcId="{D5ED4836-FF81-46FC-890C-AB13DA8DC761}" destId="{0E76871E-C253-4466-9C5E-5B293C01B1FA}" srcOrd="1" destOrd="0" presId="urn:microsoft.com/office/officeart/2005/8/layout/process1"/>
    <dgm:cxn modelId="{736A5254-BE29-4D49-934B-9A814897B2FB}" srcId="{F5F469DE-0905-456A-8ED1-C3FC8E5BEA68}" destId="{C005D6B3-226C-4809-8D2D-6B80D6D95325}" srcOrd="1" destOrd="0" parTransId="{724EBF0D-0E74-452E-833D-B4C6A53AE845}" sibTransId="{D4415385-95EB-4CC1-9CE8-D57F9F6E6C26}"/>
    <dgm:cxn modelId="{2E09A66C-D4ED-4851-96B1-B4C33E89BAC3}" type="presOf" srcId="{D4415385-95EB-4CC1-9CE8-D57F9F6E6C26}" destId="{59B14068-BCA4-4F05-9194-12AED6105747}" srcOrd="1" destOrd="0" presId="urn:microsoft.com/office/officeart/2005/8/layout/process1"/>
    <dgm:cxn modelId="{B633156D-79F2-4749-AE14-21AEA25DBD0E}" srcId="{F5F469DE-0905-456A-8ED1-C3FC8E5BEA68}" destId="{28E8B0BA-47E9-4912-8395-DF337A03D8CC}" srcOrd="0" destOrd="0" parTransId="{A24F96AD-B864-4E6F-AB79-AFBBEC7552E2}" sibTransId="{D5ED4836-FF81-46FC-890C-AB13DA8DC761}"/>
    <dgm:cxn modelId="{6F7B868A-E4E7-40E1-9624-76AA44810D60}" srcId="{F5F469DE-0905-456A-8ED1-C3FC8E5BEA68}" destId="{CDA5D9D8-4359-4D41-807D-4F1EAAF0AAB8}" srcOrd="3" destOrd="0" parTransId="{90D3415D-996A-403A-8850-51F2B012CA9F}" sibTransId="{216E6C76-68BA-4B0A-841A-3A5A829F46C3}"/>
    <dgm:cxn modelId="{2C4BEA9F-6FC5-4905-ACB2-124CC3B8C9CD}" type="presOf" srcId="{9EFDB715-7FCB-44E4-90BB-86DA32B7A716}" destId="{C0100808-EE82-480B-B087-C180D67837E0}" srcOrd="0" destOrd="0" presId="urn:microsoft.com/office/officeart/2005/8/layout/process1"/>
    <dgm:cxn modelId="{1304D2B0-EBB4-4206-B0FD-022319187DA8}" type="presOf" srcId="{F5F469DE-0905-456A-8ED1-C3FC8E5BEA68}" destId="{A531C521-BF69-4056-99B9-AC890F81943D}" srcOrd="0" destOrd="0" presId="urn:microsoft.com/office/officeart/2005/8/layout/process1"/>
    <dgm:cxn modelId="{FABD70BB-50E5-4C05-839E-A35CCB03C1F0}" type="presOf" srcId="{C005D6B3-226C-4809-8D2D-6B80D6D95325}" destId="{30607FF0-BF73-4475-8FE9-473AACA19150}" srcOrd="0" destOrd="0" presId="urn:microsoft.com/office/officeart/2005/8/layout/process1"/>
    <dgm:cxn modelId="{01CA1CBD-CA8C-4385-B555-D009B5D9DBA2}" type="presOf" srcId="{D5ED4836-FF81-46FC-890C-AB13DA8DC761}" destId="{DAF0CE8A-5EE1-49C7-82BA-24A5F4BAA168}" srcOrd="0" destOrd="0" presId="urn:microsoft.com/office/officeart/2005/8/layout/process1"/>
    <dgm:cxn modelId="{B5E7EBBF-EDBA-4BB4-9191-E22D9B7E3BBC}" type="presOf" srcId="{CDA5D9D8-4359-4D41-807D-4F1EAAF0AAB8}" destId="{341E4597-1CC7-40CA-BC2E-12E419B0B717}" srcOrd="0" destOrd="0" presId="urn:microsoft.com/office/officeart/2005/8/layout/process1"/>
    <dgm:cxn modelId="{12C325C7-63BC-453F-B8FE-D2CB1F31339D}" type="presOf" srcId="{D4415385-95EB-4CC1-9CE8-D57F9F6E6C26}" destId="{8A25067C-4227-44CB-8AF0-62BD7B727CF9}" srcOrd="0" destOrd="0" presId="urn:microsoft.com/office/officeart/2005/8/layout/process1"/>
    <dgm:cxn modelId="{0FD6CEC7-D4CA-4AC0-9A90-6F77E0C3AD40}" srcId="{F5F469DE-0905-456A-8ED1-C3FC8E5BEA68}" destId="{090EEA99-58F8-4002-BDED-DCCEF82DB1F7}" srcOrd="2" destOrd="0" parTransId="{F9488658-ADF8-4917-9135-3735AC1E1BBB}" sibTransId="{9EFDB715-7FCB-44E4-90BB-86DA32B7A716}"/>
    <dgm:cxn modelId="{2CCCE7FC-A3F6-43AF-82EB-634F1E568652}" type="presOf" srcId="{090EEA99-58F8-4002-BDED-DCCEF82DB1F7}" destId="{FC5C3C0D-931E-4B10-8C52-31159D66C438}" srcOrd="0" destOrd="0" presId="urn:microsoft.com/office/officeart/2005/8/layout/process1"/>
    <dgm:cxn modelId="{D298E074-2A2A-4AA3-BDF0-FFC6F3086F51}" type="presParOf" srcId="{A531C521-BF69-4056-99B9-AC890F81943D}" destId="{407E5F69-AC61-403D-943B-F315F1A50338}" srcOrd="0" destOrd="0" presId="urn:microsoft.com/office/officeart/2005/8/layout/process1"/>
    <dgm:cxn modelId="{722B9B05-0E51-4A28-A5B1-F37A0CCC2407}" type="presParOf" srcId="{A531C521-BF69-4056-99B9-AC890F81943D}" destId="{DAF0CE8A-5EE1-49C7-82BA-24A5F4BAA168}" srcOrd="1" destOrd="0" presId="urn:microsoft.com/office/officeart/2005/8/layout/process1"/>
    <dgm:cxn modelId="{3215EE82-A8B3-4026-8CA8-F3EB1B65F0B8}" type="presParOf" srcId="{DAF0CE8A-5EE1-49C7-82BA-24A5F4BAA168}" destId="{0E76871E-C253-4466-9C5E-5B293C01B1FA}" srcOrd="0" destOrd="0" presId="urn:microsoft.com/office/officeart/2005/8/layout/process1"/>
    <dgm:cxn modelId="{44DD84E2-0F87-40DA-B4BE-89B3B89AF0A2}" type="presParOf" srcId="{A531C521-BF69-4056-99B9-AC890F81943D}" destId="{30607FF0-BF73-4475-8FE9-473AACA19150}" srcOrd="2" destOrd="0" presId="urn:microsoft.com/office/officeart/2005/8/layout/process1"/>
    <dgm:cxn modelId="{E5CBA646-2DDF-47A1-AFBC-6CACDA9747A7}" type="presParOf" srcId="{A531C521-BF69-4056-99B9-AC890F81943D}" destId="{8A25067C-4227-44CB-8AF0-62BD7B727CF9}" srcOrd="3" destOrd="0" presId="urn:microsoft.com/office/officeart/2005/8/layout/process1"/>
    <dgm:cxn modelId="{4EE652CF-464B-4C5E-8185-FBC09F85BE11}" type="presParOf" srcId="{8A25067C-4227-44CB-8AF0-62BD7B727CF9}" destId="{59B14068-BCA4-4F05-9194-12AED6105747}" srcOrd="0" destOrd="0" presId="urn:microsoft.com/office/officeart/2005/8/layout/process1"/>
    <dgm:cxn modelId="{32953CAF-E381-4081-8242-6A7D06A0F5C0}" type="presParOf" srcId="{A531C521-BF69-4056-99B9-AC890F81943D}" destId="{FC5C3C0D-931E-4B10-8C52-31159D66C438}" srcOrd="4" destOrd="0" presId="urn:microsoft.com/office/officeart/2005/8/layout/process1"/>
    <dgm:cxn modelId="{0517698A-218F-406C-BB04-0494DDDB866D}" type="presParOf" srcId="{A531C521-BF69-4056-99B9-AC890F81943D}" destId="{C0100808-EE82-480B-B087-C180D67837E0}" srcOrd="5" destOrd="0" presId="urn:microsoft.com/office/officeart/2005/8/layout/process1"/>
    <dgm:cxn modelId="{8337F270-ABE4-4632-94C0-BC9F163CB9A2}" type="presParOf" srcId="{C0100808-EE82-480B-B087-C180D67837E0}" destId="{36A6CA12-12E9-45D1-9144-C888ECDCCC88}" srcOrd="0" destOrd="0" presId="urn:microsoft.com/office/officeart/2005/8/layout/process1"/>
    <dgm:cxn modelId="{D34B904F-8389-47FB-B8FF-CD43235F3DE5}" type="presParOf" srcId="{A531C521-BF69-4056-99B9-AC890F81943D}" destId="{341E4597-1CC7-40CA-BC2E-12E419B0B71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469DE-0905-456A-8ED1-C3FC8E5BEA68}" type="doc">
      <dgm:prSet loTypeId="urn:microsoft.com/office/officeart/2005/8/layout/process1" loCatId="process" qsTypeId="urn:microsoft.com/office/officeart/2005/8/quickstyle/simple4" qsCatId="simple" csTypeId="urn:microsoft.com/office/officeart/2005/8/colors/colorful1" csCatId="colorful" phldr="1"/>
      <dgm:spPr/>
    </dgm:pt>
    <dgm:pt modelId="{C005D6B3-226C-4809-8D2D-6B80D6D95325}">
      <dgm:prSet custT="1"/>
      <dgm:spPr/>
      <dgm:t>
        <a:bodyPr/>
        <a:lstStyle/>
        <a:p>
          <a:r>
            <a:rPr lang="fr-FR"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Formation de formateurs en AQ dans l’ES et d’une task-force interne dans les universités en soutien au système interne d’AQ. </a:t>
          </a:r>
        </a:p>
      </dgm:t>
    </dgm:pt>
    <dgm:pt modelId="{724EBF0D-0E74-452E-833D-B4C6A53AE845}" type="parTrans" cxnId="{736A5254-BE29-4D49-934B-9A814897B2FB}">
      <dgm:prSet/>
      <dgm:spPr/>
      <dgm:t>
        <a:bodyPr/>
        <a:lstStyle/>
        <a:p>
          <a:endParaRPr lang="fr-FR" sz="2000" b="1">
            <a:latin typeface="+mn-lt"/>
          </a:endParaRPr>
        </a:p>
      </dgm:t>
    </dgm:pt>
    <dgm:pt modelId="{D4415385-95EB-4CC1-9CE8-D57F9F6E6C26}" type="sibTrans" cxnId="{736A5254-BE29-4D49-934B-9A814897B2FB}">
      <dgm:prSet custT="1"/>
      <dgm:spPr>
        <a:noFill/>
      </dgm:spPr>
      <dgm:t>
        <a:bodyPr/>
        <a:lstStyle/>
        <a:p>
          <a:endParaRPr lang="fr-FR" sz="2000" b="1">
            <a:latin typeface="+mn-lt"/>
          </a:endParaRPr>
        </a:p>
      </dgm:t>
    </dgm:pt>
    <dgm:pt modelId="{3AF964CC-2D84-468F-8C9C-B955C8AF5ACA}">
      <dgm:prSet custT="1"/>
      <dgm:spPr/>
      <dgm:t>
        <a:bodyPr/>
        <a:lstStyle/>
        <a:p>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Mise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en</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place de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dispositifs</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de e-learning pour les formations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certifiantes</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en</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AQ.</a:t>
          </a:r>
          <a:endParaRPr lang="fr-FR"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dgm:t>
    </dgm:pt>
    <dgm:pt modelId="{A0D9B394-F0F4-41C4-9F13-D1932C636BA9}" type="parTrans" cxnId="{70332782-9351-4F4D-8685-C72543F81307}">
      <dgm:prSet/>
      <dgm:spPr/>
      <dgm:t>
        <a:bodyPr/>
        <a:lstStyle/>
        <a:p>
          <a:endParaRPr lang="fr-FR" sz="2000">
            <a:latin typeface="+mn-lt"/>
          </a:endParaRPr>
        </a:p>
      </dgm:t>
    </dgm:pt>
    <dgm:pt modelId="{8A049400-05AF-4AEA-B0F7-E7ECCA341F80}" type="sibTrans" cxnId="{70332782-9351-4F4D-8685-C72543F81307}">
      <dgm:prSet/>
      <dgm:spPr/>
      <dgm:t>
        <a:bodyPr/>
        <a:lstStyle/>
        <a:p>
          <a:endParaRPr lang="fr-FR" sz="2000">
            <a:latin typeface="+mn-lt"/>
          </a:endParaRPr>
        </a:p>
      </dgm:t>
    </dgm:pt>
    <dgm:pt modelId="{A531C521-BF69-4056-99B9-AC890F81943D}" type="pres">
      <dgm:prSet presAssocID="{F5F469DE-0905-456A-8ED1-C3FC8E5BEA68}" presName="Name0" presStyleCnt="0">
        <dgm:presLayoutVars>
          <dgm:dir/>
          <dgm:resizeHandles val="exact"/>
        </dgm:presLayoutVars>
      </dgm:prSet>
      <dgm:spPr/>
    </dgm:pt>
    <dgm:pt modelId="{30607FF0-BF73-4475-8FE9-473AACA19150}" type="pres">
      <dgm:prSet presAssocID="{C005D6B3-226C-4809-8D2D-6B80D6D95325}" presName="node" presStyleLbl="node1" presStyleIdx="0" presStyleCnt="2">
        <dgm:presLayoutVars>
          <dgm:bulletEnabled val="1"/>
        </dgm:presLayoutVars>
      </dgm:prSet>
      <dgm:spPr/>
    </dgm:pt>
    <dgm:pt modelId="{8A25067C-4227-44CB-8AF0-62BD7B727CF9}" type="pres">
      <dgm:prSet presAssocID="{D4415385-95EB-4CC1-9CE8-D57F9F6E6C26}" presName="sibTrans" presStyleLbl="sibTrans2D1" presStyleIdx="0" presStyleCnt="1"/>
      <dgm:spPr/>
    </dgm:pt>
    <dgm:pt modelId="{59B14068-BCA4-4F05-9194-12AED6105747}" type="pres">
      <dgm:prSet presAssocID="{D4415385-95EB-4CC1-9CE8-D57F9F6E6C26}" presName="connectorText" presStyleLbl="sibTrans2D1" presStyleIdx="0" presStyleCnt="1"/>
      <dgm:spPr/>
    </dgm:pt>
    <dgm:pt modelId="{52816337-1A60-4FAA-9876-0E827BF712E5}" type="pres">
      <dgm:prSet presAssocID="{3AF964CC-2D84-468F-8C9C-B955C8AF5ACA}" presName="node" presStyleLbl="node1" presStyleIdx="1" presStyleCnt="2">
        <dgm:presLayoutVars>
          <dgm:bulletEnabled val="1"/>
        </dgm:presLayoutVars>
      </dgm:prSet>
      <dgm:spPr/>
    </dgm:pt>
  </dgm:ptLst>
  <dgm:cxnLst>
    <dgm:cxn modelId="{736A5254-BE29-4D49-934B-9A814897B2FB}" srcId="{F5F469DE-0905-456A-8ED1-C3FC8E5BEA68}" destId="{C005D6B3-226C-4809-8D2D-6B80D6D95325}" srcOrd="0" destOrd="0" parTransId="{724EBF0D-0E74-452E-833D-B4C6A53AE845}" sibTransId="{D4415385-95EB-4CC1-9CE8-D57F9F6E6C26}"/>
    <dgm:cxn modelId="{2E09A66C-D4ED-4851-96B1-B4C33E89BAC3}" type="presOf" srcId="{D4415385-95EB-4CC1-9CE8-D57F9F6E6C26}" destId="{59B14068-BCA4-4F05-9194-12AED6105747}" srcOrd="1" destOrd="0" presId="urn:microsoft.com/office/officeart/2005/8/layout/process1"/>
    <dgm:cxn modelId="{70332782-9351-4F4D-8685-C72543F81307}" srcId="{F5F469DE-0905-456A-8ED1-C3FC8E5BEA68}" destId="{3AF964CC-2D84-468F-8C9C-B955C8AF5ACA}" srcOrd="1" destOrd="0" parTransId="{A0D9B394-F0F4-41C4-9F13-D1932C636BA9}" sibTransId="{8A049400-05AF-4AEA-B0F7-E7ECCA341F80}"/>
    <dgm:cxn modelId="{1304D2B0-EBB4-4206-B0FD-022319187DA8}" type="presOf" srcId="{F5F469DE-0905-456A-8ED1-C3FC8E5BEA68}" destId="{A531C521-BF69-4056-99B9-AC890F81943D}" srcOrd="0" destOrd="0" presId="urn:microsoft.com/office/officeart/2005/8/layout/process1"/>
    <dgm:cxn modelId="{FABD70BB-50E5-4C05-839E-A35CCB03C1F0}" type="presOf" srcId="{C005D6B3-226C-4809-8D2D-6B80D6D95325}" destId="{30607FF0-BF73-4475-8FE9-473AACA19150}" srcOrd="0" destOrd="0" presId="urn:microsoft.com/office/officeart/2005/8/layout/process1"/>
    <dgm:cxn modelId="{12C325C7-63BC-453F-B8FE-D2CB1F31339D}" type="presOf" srcId="{D4415385-95EB-4CC1-9CE8-D57F9F6E6C26}" destId="{8A25067C-4227-44CB-8AF0-62BD7B727CF9}" srcOrd="0" destOrd="0" presId="urn:microsoft.com/office/officeart/2005/8/layout/process1"/>
    <dgm:cxn modelId="{7414C6DB-5BD2-4546-9A3F-558E9D1A9264}" type="presOf" srcId="{3AF964CC-2D84-468F-8C9C-B955C8AF5ACA}" destId="{52816337-1A60-4FAA-9876-0E827BF712E5}" srcOrd="0" destOrd="0" presId="urn:microsoft.com/office/officeart/2005/8/layout/process1"/>
    <dgm:cxn modelId="{44DD84E2-0F87-40DA-B4BE-89B3B89AF0A2}" type="presParOf" srcId="{A531C521-BF69-4056-99B9-AC890F81943D}" destId="{30607FF0-BF73-4475-8FE9-473AACA19150}" srcOrd="0" destOrd="0" presId="urn:microsoft.com/office/officeart/2005/8/layout/process1"/>
    <dgm:cxn modelId="{E5CBA646-2DDF-47A1-AFBC-6CACDA9747A7}" type="presParOf" srcId="{A531C521-BF69-4056-99B9-AC890F81943D}" destId="{8A25067C-4227-44CB-8AF0-62BD7B727CF9}" srcOrd="1" destOrd="0" presId="urn:microsoft.com/office/officeart/2005/8/layout/process1"/>
    <dgm:cxn modelId="{4EE652CF-464B-4C5E-8185-FBC09F85BE11}" type="presParOf" srcId="{8A25067C-4227-44CB-8AF0-62BD7B727CF9}" destId="{59B14068-BCA4-4F05-9194-12AED6105747}" srcOrd="0" destOrd="0" presId="urn:microsoft.com/office/officeart/2005/8/layout/process1"/>
    <dgm:cxn modelId="{FC1C4F0D-6ECD-4233-9358-0FD726C0554F}" type="presParOf" srcId="{A531C521-BF69-4056-99B9-AC890F81943D}" destId="{52816337-1A60-4FAA-9876-0E827BF712E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BCC38-4C86-4D3C-A5A4-4411157F447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fr-FR"/>
        </a:p>
      </dgm:t>
    </dgm:pt>
    <dgm:pt modelId="{3E3F449B-FF57-4AA2-AEAD-E7948AA11CFD}">
      <dgm:prSet phldrT="[Texte]"/>
      <dgm:spPr>
        <a:solidFill>
          <a:schemeClr val="accent2"/>
        </a:solidFill>
      </dgm:spPr>
      <dgm:t>
        <a:bodyPr/>
        <a:lstStyle/>
        <a:p>
          <a:pPr>
            <a:buFont typeface="+mj-lt"/>
            <a:buAutoNum type="alphaLcPeriod"/>
          </a:pPr>
          <a:r>
            <a:rPr lang="en-GB" b="1" dirty="0"/>
            <a:t>MOOC sur la </a:t>
          </a:r>
          <a:r>
            <a:rPr lang="en-GB" b="1" dirty="0" err="1"/>
            <a:t>qualité</a:t>
          </a:r>
          <a:r>
            <a:rPr lang="en-GB" b="1" dirty="0"/>
            <a:t> dans </a:t>
          </a:r>
          <a:r>
            <a:rPr lang="en-GB" b="1" dirty="0" err="1"/>
            <a:t>l’education</a:t>
          </a:r>
          <a:endParaRPr lang="fr-FR" dirty="0"/>
        </a:p>
      </dgm:t>
    </dgm:pt>
    <dgm:pt modelId="{4B802B86-6FCF-4F66-8068-21D8CEF27378}" type="parTrans" cxnId="{A41FA65A-9FBD-4F44-AE82-C13950AC3068}">
      <dgm:prSet/>
      <dgm:spPr/>
      <dgm:t>
        <a:bodyPr/>
        <a:lstStyle/>
        <a:p>
          <a:endParaRPr lang="fr-FR"/>
        </a:p>
      </dgm:t>
    </dgm:pt>
    <dgm:pt modelId="{8C5A4C86-1E96-4EAA-93A7-1D516A5837EB}" type="sibTrans" cxnId="{A41FA65A-9FBD-4F44-AE82-C13950AC3068}">
      <dgm:prSet/>
      <dgm:spPr/>
      <dgm:t>
        <a:bodyPr/>
        <a:lstStyle/>
        <a:p>
          <a:endParaRPr lang="fr-FR"/>
        </a:p>
      </dgm:t>
    </dgm:pt>
    <dgm:pt modelId="{61D548E2-B93D-4EB2-B07E-C73F20CA1445}">
      <dgm:prSet/>
      <dgm:spPr/>
      <dgm:t>
        <a:bodyPr/>
        <a:lstStyle/>
        <a:p>
          <a:pPr>
            <a:buFont typeface="+mj-lt"/>
            <a:buAutoNum type="alphaLcPeriod"/>
          </a:pPr>
          <a:r>
            <a:rPr lang="en-GB" b="1" dirty="0"/>
            <a:t>SPOC - Formation </a:t>
          </a:r>
          <a:r>
            <a:rPr lang="en-GB" b="1" dirty="0" err="1"/>
            <a:t>certifiante</a:t>
          </a:r>
          <a:r>
            <a:rPr lang="en-GB" b="1" dirty="0"/>
            <a:t> </a:t>
          </a:r>
          <a:r>
            <a:rPr lang="en-GB" b="1" dirty="0" err="1"/>
            <a:t>en</a:t>
          </a:r>
          <a:r>
            <a:rPr lang="en-GB" b="1" dirty="0"/>
            <a:t> AQ dans </a:t>
          </a:r>
          <a:r>
            <a:rPr lang="en-GB" b="1" dirty="0" err="1"/>
            <a:t>l’ES</a:t>
          </a:r>
          <a:r>
            <a:rPr lang="en-GB" b="1" dirty="0"/>
            <a:t> </a:t>
          </a:r>
          <a:r>
            <a:rPr lang="en-GB" b="1" dirty="0" err="1"/>
            <a:t>Niveau</a:t>
          </a:r>
          <a:r>
            <a:rPr lang="en-GB" b="1" dirty="0"/>
            <a:t> 1 (Initiation)</a:t>
          </a:r>
          <a:endParaRPr lang="fr-FR" dirty="0"/>
        </a:p>
      </dgm:t>
    </dgm:pt>
    <dgm:pt modelId="{EF19ACB2-0A5A-475D-87A7-CE22913C52BD}" type="parTrans" cxnId="{146AEA92-379D-4FB2-B536-1328D76D0FBD}">
      <dgm:prSet/>
      <dgm:spPr/>
      <dgm:t>
        <a:bodyPr/>
        <a:lstStyle/>
        <a:p>
          <a:endParaRPr lang="fr-FR"/>
        </a:p>
      </dgm:t>
    </dgm:pt>
    <dgm:pt modelId="{9816369D-67A1-45AB-9603-7535A9D61313}" type="sibTrans" cxnId="{146AEA92-379D-4FB2-B536-1328D76D0FBD}">
      <dgm:prSet/>
      <dgm:spPr/>
      <dgm:t>
        <a:bodyPr/>
        <a:lstStyle/>
        <a:p>
          <a:endParaRPr lang="fr-FR"/>
        </a:p>
      </dgm:t>
    </dgm:pt>
    <dgm:pt modelId="{17C35620-5CC5-42AF-87B8-D1B514BEBFDC}">
      <dgm:prSet/>
      <dgm:spPr/>
      <dgm:t>
        <a:bodyPr/>
        <a:lstStyle/>
        <a:p>
          <a:pPr>
            <a:buFont typeface="+mj-lt"/>
            <a:buAutoNum type="alphaLcPeriod"/>
          </a:pPr>
          <a:r>
            <a:rPr lang="en-GB" b="1" dirty="0"/>
            <a:t>SPOC - Formation </a:t>
          </a:r>
          <a:r>
            <a:rPr lang="en-GB" b="1" dirty="0" err="1"/>
            <a:t>certifiante</a:t>
          </a:r>
          <a:r>
            <a:rPr lang="en-GB" b="1" dirty="0"/>
            <a:t> </a:t>
          </a:r>
          <a:r>
            <a:rPr lang="en-GB" b="1" dirty="0" err="1"/>
            <a:t>en</a:t>
          </a:r>
          <a:r>
            <a:rPr lang="en-GB" b="1" dirty="0"/>
            <a:t> </a:t>
          </a:r>
          <a:r>
            <a:rPr lang="en-GB" b="1" dirty="0" err="1"/>
            <a:t>accréditation</a:t>
          </a:r>
          <a:r>
            <a:rPr lang="en-GB" b="1" dirty="0"/>
            <a:t> dans </a:t>
          </a:r>
          <a:r>
            <a:rPr lang="en-GB" b="1" dirty="0" err="1"/>
            <a:t>l’ES</a:t>
          </a:r>
          <a:endParaRPr lang="fr-FR" dirty="0"/>
        </a:p>
      </dgm:t>
    </dgm:pt>
    <dgm:pt modelId="{5980146D-D6F5-4A97-AA42-6A9BA774407F}" type="parTrans" cxnId="{85F0138F-389A-4679-8693-2D0CEA1107B1}">
      <dgm:prSet/>
      <dgm:spPr/>
      <dgm:t>
        <a:bodyPr/>
        <a:lstStyle/>
        <a:p>
          <a:endParaRPr lang="fr-FR"/>
        </a:p>
      </dgm:t>
    </dgm:pt>
    <dgm:pt modelId="{460A86DE-FB3E-4D54-9807-8EB1056AADC5}" type="sibTrans" cxnId="{85F0138F-389A-4679-8693-2D0CEA1107B1}">
      <dgm:prSet/>
      <dgm:spPr/>
      <dgm:t>
        <a:bodyPr/>
        <a:lstStyle/>
        <a:p>
          <a:endParaRPr lang="fr-FR"/>
        </a:p>
      </dgm:t>
    </dgm:pt>
    <dgm:pt modelId="{27B67E5C-CEBA-4D98-BF0F-B748FC3D8441}">
      <dgm:prSet/>
      <dgm:spPr>
        <a:solidFill>
          <a:schemeClr val="accent6"/>
        </a:solidFill>
      </dgm:spPr>
      <dgm:t>
        <a:bodyPr/>
        <a:lstStyle/>
        <a:p>
          <a:pPr>
            <a:buFont typeface="+mj-lt"/>
            <a:buAutoNum type="alphaLcPeriod"/>
          </a:pPr>
          <a:r>
            <a:rPr lang="en-GB" b="1" dirty="0" err="1"/>
            <a:t>Parcours</a:t>
          </a:r>
          <a:r>
            <a:rPr lang="en-GB" b="1" dirty="0"/>
            <a:t> </a:t>
          </a:r>
          <a:r>
            <a:rPr lang="en-GB" b="1" dirty="0" err="1"/>
            <a:t>d’accréditation</a:t>
          </a:r>
          <a:r>
            <a:rPr lang="en-GB" b="1" dirty="0"/>
            <a:t> </a:t>
          </a:r>
          <a:r>
            <a:rPr lang="en-GB" b="1" dirty="0" err="1"/>
            <a:t>d’experts</a:t>
          </a:r>
          <a:r>
            <a:rPr lang="en-GB" b="1" dirty="0"/>
            <a:t> </a:t>
          </a:r>
          <a:r>
            <a:rPr lang="en-GB" b="1" dirty="0" err="1"/>
            <a:t>en</a:t>
          </a:r>
          <a:r>
            <a:rPr lang="en-GB" b="1" dirty="0"/>
            <a:t> AQ (IEAQA et ANECA)</a:t>
          </a:r>
          <a:endParaRPr lang="fr-FR" dirty="0"/>
        </a:p>
      </dgm:t>
    </dgm:pt>
    <dgm:pt modelId="{B9902AC0-3BEA-4D1E-AE75-885B186C5253}" type="parTrans" cxnId="{03FB91F0-CB70-452E-B8D3-557ED5B305CC}">
      <dgm:prSet/>
      <dgm:spPr/>
      <dgm:t>
        <a:bodyPr/>
        <a:lstStyle/>
        <a:p>
          <a:endParaRPr lang="fr-FR"/>
        </a:p>
      </dgm:t>
    </dgm:pt>
    <dgm:pt modelId="{F78C1880-F94C-442C-9EE4-BD36E816CD1C}" type="sibTrans" cxnId="{03FB91F0-CB70-452E-B8D3-557ED5B305CC}">
      <dgm:prSet/>
      <dgm:spPr/>
      <dgm:t>
        <a:bodyPr/>
        <a:lstStyle/>
        <a:p>
          <a:endParaRPr lang="fr-FR"/>
        </a:p>
      </dgm:t>
    </dgm:pt>
    <dgm:pt modelId="{5B624C68-76A8-483C-B3F1-EA75C5ECA5DC}">
      <dgm:prSet/>
      <dgm:spPr/>
      <dgm:t>
        <a:bodyPr/>
        <a:lstStyle/>
        <a:p>
          <a:pPr>
            <a:buFont typeface="+mj-lt"/>
            <a:buAutoNum type="alphaLcPeriod"/>
          </a:pPr>
          <a:r>
            <a:rPr lang="en-GB" b="1" dirty="0"/>
            <a:t>SPOC - Formation </a:t>
          </a:r>
          <a:r>
            <a:rPr lang="en-GB" b="1" dirty="0" err="1"/>
            <a:t>certifiante</a:t>
          </a:r>
          <a:r>
            <a:rPr lang="en-GB" b="1" dirty="0"/>
            <a:t> </a:t>
          </a:r>
          <a:r>
            <a:rPr lang="en-GB" b="1" dirty="0" err="1"/>
            <a:t>en</a:t>
          </a:r>
          <a:r>
            <a:rPr lang="en-GB" b="1" dirty="0"/>
            <a:t> AQ dans </a:t>
          </a:r>
          <a:r>
            <a:rPr lang="en-GB" b="1" dirty="0" err="1"/>
            <a:t>l’ES</a:t>
          </a:r>
          <a:r>
            <a:rPr lang="en-GB" b="1" dirty="0"/>
            <a:t> </a:t>
          </a:r>
          <a:r>
            <a:rPr lang="en-GB" b="1" dirty="0" err="1"/>
            <a:t>Niveau</a:t>
          </a:r>
          <a:r>
            <a:rPr lang="en-GB" b="1" dirty="0"/>
            <a:t> 2 (</a:t>
          </a:r>
          <a:r>
            <a:rPr lang="en-GB" b="1" dirty="0" err="1"/>
            <a:t>Perfectionnement</a:t>
          </a:r>
          <a:r>
            <a:rPr lang="en-GB" b="1" dirty="0"/>
            <a:t>)</a:t>
          </a:r>
          <a:endParaRPr lang="fr-FR" dirty="0"/>
        </a:p>
      </dgm:t>
    </dgm:pt>
    <dgm:pt modelId="{13E6B5F0-CF6A-4497-B4F4-9CF9CA471636}" type="sibTrans" cxnId="{6DECFF7B-487A-430A-81C6-737058CC9915}">
      <dgm:prSet/>
      <dgm:spPr/>
      <dgm:t>
        <a:bodyPr/>
        <a:lstStyle/>
        <a:p>
          <a:endParaRPr lang="fr-FR"/>
        </a:p>
      </dgm:t>
    </dgm:pt>
    <dgm:pt modelId="{4C064EF2-3EB5-44D3-A5AC-4961B9E879AA}" type="parTrans" cxnId="{6DECFF7B-487A-430A-81C6-737058CC9915}">
      <dgm:prSet/>
      <dgm:spPr/>
      <dgm:t>
        <a:bodyPr/>
        <a:lstStyle/>
        <a:p>
          <a:endParaRPr lang="fr-FR"/>
        </a:p>
      </dgm:t>
    </dgm:pt>
    <dgm:pt modelId="{E986D991-EA50-43DC-8409-CDB29F91BB9D}" type="pres">
      <dgm:prSet presAssocID="{D76BCC38-4C86-4D3C-A5A4-4411157F447F}" presName="diagram" presStyleCnt="0">
        <dgm:presLayoutVars>
          <dgm:dir/>
          <dgm:resizeHandles val="exact"/>
        </dgm:presLayoutVars>
      </dgm:prSet>
      <dgm:spPr/>
    </dgm:pt>
    <dgm:pt modelId="{D3D5B45D-737B-4080-A842-B3492C87F168}" type="pres">
      <dgm:prSet presAssocID="{3E3F449B-FF57-4AA2-AEAD-E7948AA11CFD}" presName="node" presStyleLbl="node1" presStyleIdx="0" presStyleCnt="5">
        <dgm:presLayoutVars>
          <dgm:bulletEnabled val="1"/>
        </dgm:presLayoutVars>
      </dgm:prSet>
      <dgm:spPr/>
    </dgm:pt>
    <dgm:pt modelId="{2CFDB630-320D-41DC-97ED-9C284BD4A05C}" type="pres">
      <dgm:prSet presAssocID="{8C5A4C86-1E96-4EAA-93A7-1D516A5837EB}" presName="sibTrans" presStyleCnt="0"/>
      <dgm:spPr/>
    </dgm:pt>
    <dgm:pt modelId="{1207C6D5-A74C-49C1-B1B5-49167105281E}" type="pres">
      <dgm:prSet presAssocID="{61D548E2-B93D-4EB2-B07E-C73F20CA1445}" presName="node" presStyleLbl="node1" presStyleIdx="1" presStyleCnt="5">
        <dgm:presLayoutVars>
          <dgm:bulletEnabled val="1"/>
        </dgm:presLayoutVars>
      </dgm:prSet>
      <dgm:spPr/>
    </dgm:pt>
    <dgm:pt modelId="{13328AB6-80C2-4069-95A2-DF2237C64636}" type="pres">
      <dgm:prSet presAssocID="{9816369D-67A1-45AB-9603-7535A9D61313}" presName="sibTrans" presStyleCnt="0"/>
      <dgm:spPr/>
    </dgm:pt>
    <dgm:pt modelId="{3A3753EE-DD70-4701-9186-FD757631FB37}" type="pres">
      <dgm:prSet presAssocID="{5B624C68-76A8-483C-B3F1-EA75C5ECA5DC}" presName="node" presStyleLbl="node1" presStyleIdx="2" presStyleCnt="5">
        <dgm:presLayoutVars>
          <dgm:bulletEnabled val="1"/>
        </dgm:presLayoutVars>
      </dgm:prSet>
      <dgm:spPr/>
    </dgm:pt>
    <dgm:pt modelId="{F699D28F-3AA1-4721-9CB9-BCFA9CFBA811}" type="pres">
      <dgm:prSet presAssocID="{13E6B5F0-CF6A-4497-B4F4-9CF9CA471636}" presName="sibTrans" presStyleCnt="0"/>
      <dgm:spPr/>
    </dgm:pt>
    <dgm:pt modelId="{A20D23B2-FEDC-41F4-982F-B84AB75CE7FB}" type="pres">
      <dgm:prSet presAssocID="{17C35620-5CC5-42AF-87B8-D1B514BEBFDC}" presName="node" presStyleLbl="node1" presStyleIdx="3" presStyleCnt="5">
        <dgm:presLayoutVars>
          <dgm:bulletEnabled val="1"/>
        </dgm:presLayoutVars>
      </dgm:prSet>
      <dgm:spPr/>
    </dgm:pt>
    <dgm:pt modelId="{5DB3C6BC-9C9C-42A4-B143-D4C0D4F678A1}" type="pres">
      <dgm:prSet presAssocID="{460A86DE-FB3E-4D54-9807-8EB1056AADC5}" presName="sibTrans" presStyleCnt="0"/>
      <dgm:spPr/>
    </dgm:pt>
    <dgm:pt modelId="{9EA46938-8502-40B6-9222-DCEF30C1D293}" type="pres">
      <dgm:prSet presAssocID="{27B67E5C-CEBA-4D98-BF0F-B748FC3D8441}" presName="node" presStyleLbl="node1" presStyleIdx="4" presStyleCnt="5">
        <dgm:presLayoutVars>
          <dgm:bulletEnabled val="1"/>
        </dgm:presLayoutVars>
      </dgm:prSet>
      <dgm:spPr/>
    </dgm:pt>
  </dgm:ptLst>
  <dgm:cxnLst>
    <dgm:cxn modelId="{D7DA713A-D18D-4499-A6DF-F10B927D3D91}" type="presOf" srcId="{17C35620-5CC5-42AF-87B8-D1B514BEBFDC}" destId="{A20D23B2-FEDC-41F4-982F-B84AB75CE7FB}" srcOrd="0" destOrd="0" presId="urn:microsoft.com/office/officeart/2005/8/layout/default"/>
    <dgm:cxn modelId="{A41FA65A-9FBD-4F44-AE82-C13950AC3068}" srcId="{D76BCC38-4C86-4D3C-A5A4-4411157F447F}" destId="{3E3F449B-FF57-4AA2-AEAD-E7948AA11CFD}" srcOrd="0" destOrd="0" parTransId="{4B802B86-6FCF-4F66-8068-21D8CEF27378}" sibTransId="{8C5A4C86-1E96-4EAA-93A7-1D516A5837EB}"/>
    <dgm:cxn modelId="{A2F53A64-7B09-451C-A3D7-0C776216BF0F}" type="presOf" srcId="{61D548E2-B93D-4EB2-B07E-C73F20CA1445}" destId="{1207C6D5-A74C-49C1-B1B5-49167105281E}" srcOrd="0" destOrd="0" presId="urn:microsoft.com/office/officeart/2005/8/layout/default"/>
    <dgm:cxn modelId="{6DECFF7B-487A-430A-81C6-737058CC9915}" srcId="{D76BCC38-4C86-4D3C-A5A4-4411157F447F}" destId="{5B624C68-76A8-483C-B3F1-EA75C5ECA5DC}" srcOrd="2" destOrd="0" parTransId="{4C064EF2-3EB5-44D3-A5AC-4961B9E879AA}" sibTransId="{13E6B5F0-CF6A-4497-B4F4-9CF9CA471636}"/>
    <dgm:cxn modelId="{85F0138F-389A-4679-8693-2D0CEA1107B1}" srcId="{D76BCC38-4C86-4D3C-A5A4-4411157F447F}" destId="{17C35620-5CC5-42AF-87B8-D1B514BEBFDC}" srcOrd="3" destOrd="0" parTransId="{5980146D-D6F5-4A97-AA42-6A9BA774407F}" sibTransId="{460A86DE-FB3E-4D54-9807-8EB1056AADC5}"/>
    <dgm:cxn modelId="{146AEA92-379D-4FB2-B536-1328D76D0FBD}" srcId="{D76BCC38-4C86-4D3C-A5A4-4411157F447F}" destId="{61D548E2-B93D-4EB2-B07E-C73F20CA1445}" srcOrd="1" destOrd="0" parTransId="{EF19ACB2-0A5A-475D-87A7-CE22913C52BD}" sibTransId="{9816369D-67A1-45AB-9603-7535A9D61313}"/>
    <dgm:cxn modelId="{764CAB93-6269-4043-9124-EEDBE3BAB758}" type="presOf" srcId="{D76BCC38-4C86-4D3C-A5A4-4411157F447F}" destId="{E986D991-EA50-43DC-8409-CDB29F91BB9D}" srcOrd="0" destOrd="0" presId="urn:microsoft.com/office/officeart/2005/8/layout/default"/>
    <dgm:cxn modelId="{39D35B97-DFBF-47FC-8FC1-122F8936728E}" type="presOf" srcId="{3E3F449B-FF57-4AA2-AEAD-E7948AA11CFD}" destId="{D3D5B45D-737B-4080-A842-B3492C87F168}" srcOrd="0" destOrd="0" presId="urn:microsoft.com/office/officeart/2005/8/layout/default"/>
    <dgm:cxn modelId="{EBD955BF-7590-4683-A013-A5638264866C}" type="presOf" srcId="{27B67E5C-CEBA-4D98-BF0F-B748FC3D8441}" destId="{9EA46938-8502-40B6-9222-DCEF30C1D293}" srcOrd="0" destOrd="0" presId="urn:microsoft.com/office/officeart/2005/8/layout/default"/>
    <dgm:cxn modelId="{146E24EA-45DB-48B0-8E01-21A35C7F9969}" type="presOf" srcId="{5B624C68-76A8-483C-B3F1-EA75C5ECA5DC}" destId="{3A3753EE-DD70-4701-9186-FD757631FB37}" srcOrd="0" destOrd="0" presId="urn:microsoft.com/office/officeart/2005/8/layout/default"/>
    <dgm:cxn modelId="{03FB91F0-CB70-452E-B8D3-557ED5B305CC}" srcId="{D76BCC38-4C86-4D3C-A5A4-4411157F447F}" destId="{27B67E5C-CEBA-4D98-BF0F-B748FC3D8441}" srcOrd="4" destOrd="0" parTransId="{B9902AC0-3BEA-4D1E-AE75-885B186C5253}" sibTransId="{F78C1880-F94C-442C-9EE4-BD36E816CD1C}"/>
    <dgm:cxn modelId="{A813EE9E-1A7D-4156-892A-6E5A6ACC8E85}" type="presParOf" srcId="{E986D991-EA50-43DC-8409-CDB29F91BB9D}" destId="{D3D5B45D-737B-4080-A842-B3492C87F168}" srcOrd="0" destOrd="0" presId="urn:microsoft.com/office/officeart/2005/8/layout/default"/>
    <dgm:cxn modelId="{19116E03-8B9C-4D27-B22D-18DDCB5E162F}" type="presParOf" srcId="{E986D991-EA50-43DC-8409-CDB29F91BB9D}" destId="{2CFDB630-320D-41DC-97ED-9C284BD4A05C}" srcOrd="1" destOrd="0" presId="urn:microsoft.com/office/officeart/2005/8/layout/default"/>
    <dgm:cxn modelId="{B1E66895-1E14-4A8E-8865-8898E1F23D7B}" type="presParOf" srcId="{E986D991-EA50-43DC-8409-CDB29F91BB9D}" destId="{1207C6D5-A74C-49C1-B1B5-49167105281E}" srcOrd="2" destOrd="0" presId="urn:microsoft.com/office/officeart/2005/8/layout/default"/>
    <dgm:cxn modelId="{8EAC9818-D050-422B-BFE1-C4054DCBF437}" type="presParOf" srcId="{E986D991-EA50-43DC-8409-CDB29F91BB9D}" destId="{13328AB6-80C2-4069-95A2-DF2237C64636}" srcOrd="3" destOrd="0" presId="urn:microsoft.com/office/officeart/2005/8/layout/default"/>
    <dgm:cxn modelId="{E88214C5-DD0A-4334-AEAD-1D317804473D}" type="presParOf" srcId="{E986D991-EA50-43DC-8409-CDB29F91BB9D}" destId="{3A3753EE-DD70-4701-9186-FD757631FB37}" srcOrd="4" destOrd="0" presId="urn:microsoft.com/office/officeart/2005/8/layout/default"/>
    <dgm:cxn modelId="{557FEC14-F249-4E20-AEA5-91FB112AFFD1}" type="presParOf" srcId="{E986D991-EA50-43DC-8409-CDB29F91BB9D}" destId="{F699D28F-3AA1-4721-9CB9-BCFA9CFBA811}" srcOrd="5" destOrd="0" presId="urn:microsoft.com/office/officeart/2005/8/layout/default"/>
    <dgm:cxn modelId="{097984D7-AD49-4284-B200-850728ED4658}" type="presParOf" srcId="{E986D991-EA50-43DC-8409-CDB29F91BB9D}" destId="{A20D23B2-FEDC-41F4-982F-B84AB75CE7FB}" srcOrd="6" destOrd="0" presId="urn:microsoft.com/office/officeart/2005/8/layout/default"/>
    <dgm:cxn modelId="{DCD3E001-8AA2-4B16-BB70-4B9BFD507ADB}" type="presParOf" srcId="{E986D991-EA50-43DC-8409-CDB29F91BB9D}" destId="{5DB3C6BC-9C9C-42A4-B143-D4C0D4F678A1}" srcOrd="7" destOrd="0" presId="urn:microsoft.com/office/officeart/2005/8/layout/default"/>
    <dgm:cxn modelId="{FD5A9519-DD99-4F9C-BB59-1D2F43243A1F}" type="presParOf" srcId="{E986D991-EA50-43DC-8409-CDB29F91BB9D}" destId="{9EA46938-8502-40B6-9222-DCEF30C1D29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033384-4D01-40D4-A073-258420FBE13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AEC687A4-CF3F-4D94-9052-C70D55E4D11B}">
      <dgm:prSet phldrT="[Texte]"/>
      <dgm:spPr/>
      <dgm:t>
        <a:bodyPr/>
        <a:lstStyle/>
        <a:p>
          <a:r>
            <a:rPr lang="es-ES" altLang="fr-FR" b="1" dirty="0">
              <a:effectLst>
                <a:outerShdw blurRad="38100" dist="38100" dir="2700000" algn="tl">
                  <a:srgbClr val="000000">
                    <a:alpha val="43137"/>
                  </a:srgbClr>
                </a:outerShdw>
              </a:effectLst>
              <a:latin typeface="Palette"/>
            </a:rPr>
            <a:t>WP 1</a:t>
          </a:r>
          <a:r>
            <a:rPr lang="es-ES" altLang="fr-FR" b="1" i="1" dirty="0">
              <a:latin typeface="Palette"/>
            </a:rPr>
            <a:t> </a:t>
          </a:r>
        </a:p>
        <a:p>
          <a:r>
            <a:rPr lang="es-ES" altLang="fr-FR" b="1" i="1" dirty="0">
              <a:latin typeface="Palette"/>
            </a:rPr>
            <a:t>(</a:t>
          </a:r>
          <a:r>
            <a:rPr lang="fr-FR" b="1" dirty="0">
              <a:latin typeface="Palette"/>
            </a:rPr>
            <a:t>IEAQA &amp; Univ. de Jendouba)</a:t>
          </a:r>
          <a:endParaRPr lang="fr-FR" b="1" dirty="0"/>
        </a:p>
      </dgm:t>
    </dgm:pt>
    <dgm:pt modelId="{9F0BFD9A-168D-4DBE-BEF1-EAA5A872171C}" type="parTrans" cxnId="{4880F972-EDBD-4BCB-931B-763708367D8E}">
      <dgm:prSet/>
      <dgm:spPr/>
      <dgm:t>
        <a:bodyPr/>
        <a:lstStyle/>
        <a:p>
          <a:endParaRPr lang="fr-FR"/>
        </a:p>
      </dgm:t>
    </dgm:pt>
    <dgm:pt modelId="{CF25771A-0753-4AAC-915B-FC277A1170AB}" type="sibTrans" cxnId="{4880F972-EDBD-4BCB-931B-763708367D8E}">
      <dgm:prSet/>
      <dgm:spPr/>
      <dgm:t>
        <a:bodyPr/>
        <a:lstStyle/>
        <a:p>
          <a:endParaRPr lang="fr-FR"/>
        </a:p>
      </dgm:t>
    </dgm:pt>
    <dgm:pt modelId="{251D134C-01D1-4CFB-8E53-471919B87866}">
      <dgm:prSet phldrT="[Texte]"/>
      <dgm:spPr/>
      <dgm:t>
        <a:bodyPr/>
        <a:lstStyle/>
        <a:p>
          <a:r>
            <a:rPr lang="es-ES" altLang="fr-FR" b="1" dirty="0">
              <a:effectLst>
                <a:outerShdw blurRad="38100" dist="38100" dir="2700000" algn="tl">
                  <a:srgbClr val="000000">
                    <a:alpha val="43137"/>
                  </a:srgbClr>
                </a:outerShdw>
              </a:effectLst>
              <a:latin typeface="Palette"/>
            </a:rPr>
            <a:t>WP 2</a:t>
          </a:r>
          <a:r>
            <a:rPr lang="es-ES" altLang="fr-FR" b="1" i="1" dirty="0">
              <a:latin typeface="Palette"/>
            </a:rPr>
            <a:t> </a:t>
          </a:r>
        </a:p>
        <a:p>
          <a:r>
            <a:rPr lang="es-ES" altLang="fr-FR" b="1" i="1" dirty="0">
              <a:latin typeface="Palette"/>
            </a:rPr>
            <a:t>(Univ. </a:t>
          </a:r>
          <a:r>
            <a:rPr lang="es-ES" altLang="fr-FR" b="1" i="1" dirty="0" err="1">
              <a:latin typeface="Palette"/>
            </a:rPr>
            <a:t>Monastir</a:t>
          </a:r>
          <a:r>
            <a:rPr lang="es-ES" altLang="fr-FR" b="1" i="1" dirty="0">
              <a:latin typeface="Palette"/>
            </a:rPr>
            <a:t> &amp; U. Valencia)</a:t>
          </a:r>
          <a:endParaRPr lang="fr-FR" dirty="0"/>
        </a:p>
      </dgm:t>
    </dgm:pt>
    <dgm:pt modelId="{432A3E5B-35DD-4CB9-9A73-07EE88B209E1}" type="parTrans" cxnId="{C4880EA2-6831-466F-91C0-06678690DE5D}">
      <dgm:prSet/>
      <dgm:spPr/>
      <dgm:t>
        <a:bodyPr/>
        <a:lstStyle/>
        <a:p>
          <a:endParaRPr lang="fr-FR"/>
        </a:p>
      </dgm:t>
    </dgm:pt>
    <dgm:pt modelId="{34038113-ABF8-4A47-9DEA-69125833D0EB}" type="sibTrans" cxnId="{C4880EA2-6831-466F-91C0-06678690DE5D}">
      <dgm:prSet/>
      <dgm:spPr/>
      <dgm:t>
        <a:bodyPr/>
        <a:lstStyle/>
        <a:p>
          <a:endParaRPr lang="fr-FR"/>
        </a:p>
      </dgm:t>
    </dgm:pt>
    <dgm:pt modelId="{86B031F9-4A8B-49D0-A5E9-FAAF4F973CB3}">
      <dgm:prSet phldrT="[Texte]"/>
      <dgm:spPr/>
      <dgm:t>
        <a:bodyPr/>
        <a:lstStyle/>
        <a:p>
          <a:r>
            <a:rPr lang="es-ES" altLang="fr-FR" b="1" dirty="0">
              <a:effectLst>
                <a:outerShdw blurRad="38100" dist="38100" dir="2700000" algn="tl">
                  <a:srgbClr val="000000">
                    <a:alpha val="43137"/>
                  </a:srgbClr>
                </a:outerShdw>
              </a:effectLst>
              <a:latin typeface="Palette"/>
            </a:rPr>
            <a:t>WP 4</a:t>
          </a:r>
          <a:r>
            <a:rPr lang="es-ES" altLang="fr-FR" b="1" i="1" dirty="0">
              <a:latin typeface="Palette"/>
            </a:rPr>
            <a:t> (IEAQA &amp; ANECA)</a:t>
          </a:r>
          <a:endParaRPr lang="fr-FR" dirty="0"/>
        </a:p>
      </dgm:t>
    </dgm:pt>
    <dgm:pt modelId="{BFEB0C15-AF94-430F-AAFC-6CA9CCA71262}" type="parTrans" cxnId="{E10FA5F1-203B-4031-88C7-06A9B501C1F6}">
      <dgm:prSet/>
      <dgm:spPr/>
      <dgm:t>
        <a:bodyPr/>
        <a:lstStyle/>
        <a:p>
          <a:endParaRPr lang="fr-FR"/>
        </a:p>
      </dgm:t>
    </dgm:pt>
    <dgm:pt modelId="{096BCE52-7571-4EE5-87EC-145C8F8CD7A4}" type="sibTrans" cxnId="{E10FA5F1-203B-4031-88C7-06A9B501C1F6}">
      <dgm:prSet/>
      <dgm:spPr/>
      <dgm:t>
        <a:bodyPr/>
        <a:lstStyle/>
        <a:p>
          <a:endParaRPr lang="fr-FR"/>
        </a:p>
      </dgm:t>
    </dgm:pt>
    <dgm:pt modelId="{F33B7068-B1E6-487F-B4BA-A47A3E59B954}">
      <dgm:prSet/>
      <dgm:spPr/>
      <dgm:t>
        <a:bodyPr/>
        <a:lstStyle/>
        <a:p>
          <a:r>
            <a:rPr lang="fr-FR" b="1" dirty="0">
              <a:latin typeface="Palette"/>
            </a:rPr>
            <a:t>Opportunité pour s’auto-évaluer par rapport aux ASG mais aussi par rapport au référentiel du certificat AUDIT</a:t>
          </a:r>
          <a:endParaRPr lang="en-GB" altLang="fr-FR" dirty="0">
            <a:latin typeface="Palette"/>
          </a:endParaRPr>
        </a:p>
      </dgm:t>
    </dgm:pt>
    <dgm:pt modelId="{8CB42339-59BA-4B9F-AC48-594780611E90}" type="parTrans" cxnId="{45965C24-47E3-4738-80D4-1506B905AA07}">
      <dgm:prSet/>
      <dgm:spPr/>
      <dgm:t>
        <a:bodyPr/>
        <a:lstStyle/>
        <a:p>
          <a:endParaRPr lang="fr-FR"/>
        </a:p>
      </dgm:t>
    </dgm:pt>
    <dgm:pt modelId="{34B6238C-62B4-44CE-AF10-A810282599DB}" type="sibTrans" cxnId="{45965C24-47E3-4738-80D4-1506B905AA07}">
      <dgm:prSet/>
      <dgm:spPr/>
      <dgm:t>
        <a:bodyPr/>
        <a:lstStyle/>
        <a:p>
          <a:endParaRPr lang="fr-FR"/>
        </a:p>
      </dgm:t>
    </dgm:pt>
    <dgm:pt modelId="{9FC6706F-DE62-4C67-A2AB-15F555E6DA9A}">
      <dgm:prSet/>
      <dgm:spPr/>
      <dgm:t>
        <a:bodyPr/>
        <a:lstStyle/>
        <a:p>
          <a:r>
            <a:rPr lang="fr-FR" b="1" dirty="0">
              <a:latin typeface="Calibri" panose="020F0502020204030204" pitchFamily="34" charset="0"/>
            </a:rPr>
            <a:t>Renforcement et certification des systèmes d’AQ interne et opérationnalisation des comités pour la qualité dans les universités.</a:t>
          </a:r>
          <a:endParaRPr lang="en-GB" altLang="fr-FR" b="1" i="1" dirty="0">
            <a:latin typeface="Palette"/>
          </a:endParaRPr>
        </a:p>
      </dgm:t>
    </dgm:pt>
    <dgm:pt modelId="{A9007465-9618-4873-B46B-93E7765CBD2B}" type="parTrans" cxnId="{14151283-7A7D-48E2-9AB7-45B19CFEF508}">
      <dgm:prSet/>
      <dgm:spPr/>
      <dgm:t>
        <a:bodyPr/>
        <a:lstStyle/>
        <a:p>
          <a:endParaRPr lang="fr-FR"/>
        </a:p>
      </dgm:t>
    </dgm:pt>
    <dgm:pt modelId="{DB077112-6FDA-4DD2-9D4C-117E7F7798B9}" type="sibTrans" cxnId="{14151283-7A7D-48E2-9AB7-45B19CFEF508}">
      <dgm:prSet/>
      <dgm:spPr/>
      <dgm:t>
        <a:bodyPr/>
        <a:lstStyle/>
        <a:p>
          <a:endParaRPr lang="fr-FR"/>
        </a:p>
      </dgm:t>
    </dgm:pt>
    <dgm:pt modelId="{90CE1566-3D5C-45FC-A7D5-AD17283F967F}">
      <dgm:prSet/>
      <dgm:spPr/>
      <dgm:t>
        <a:bodyPr/>
        <a:lstStyle/>
        <a:p>
          <a:r>
            <a:rPr lang="fr-FR" b="1" dirty="0">
              <a:latin typeface="Calibri" panose="020F0502020204030204" pitchFamily="34" charset="0"/>
            </a:rPr>
            <a:t>Label EQuAM-T</a:t>
          </a:r>
          <a:endParaRPr lang="en-GB" altLang="fr-FR" b="1" i="1" dirty="0">
            <a:latin typeface="Palette"/>
          </a:endParaRPr>
        </a:p>
      </dgm:t>
    </dgm:pt>
    <dgm:pt modelId="{FE74FA02-3402-4450-88DC-A55B767CB857}" type="parTrans" cxnId="{B7B33806-C0F3-437F-925A-15DF1D8EA683}">
      <dgm:prSet/>
      <dgm:spPr/>
      <dgm:t>
        <a:bodyPr/>
        <a:lstStyle/>
        <a:p>
          <a:endParaRPr lang="fr-FR"/>
        </a:p>
      </dgm:t>
    </dgm:pt>
    <dgm:pt modelId="{54A7731C-C8FF-4BD0-A919-3F0F4CE0D59D}" type="sibTrans" cxnId="{B7B33806-C0F3-437F-925A-15DF1D8EA683}">
      <dgm:prSet/>
      <dgm:spPr/>
      <dgm:t>
        <a:bodyPr/>
        <a:lstStyle/>
        <a:p>
          <a:endParaRPr lang="fr-FR"/>
        </a:p>
      </dgm:t>
    </dgm:pt>
    <dgm:pt modelId="{8469A0D2-3F12-4E38-BAFC-779AEC228005}">
      <dgm:prSet/>
      <dgm:spPr/>
      <dgm:t>
        <a:bodyPr/>
        <a:lstStyle/>
        <a:p>
          <a:r>
            <a:rPr lang="en-GB" altLang="fr-FR" b="1" i="1" dirty="0">
              <a:latin typeface="Palette"/>
            </a:rPr>
            <a:t>Certification AUDIT par </a:t>
          </a:r>
          <a:r>
            <a:rPr lang="en-GB" altLang="fr-FR" b="1" i="1" dirty="0" err="1">
              <a:latin typeface="Palette"/>
            </a:rPr>
            <a:t>l’ANECA</a:t>
          </a:r>
          <a:r>
            <a:rPr lang="en-GB" altLang="fr-FR" b="1" i="1" dirty="0">
              <a:latin typeface="Palette"/>
            </a:rPr>
            <a:t> du </a:t>
          </a:r>
          <a:r>
            <a:rPr lang="en-GB" altLang="fr-FR" b="1" i="1" dirty="0" err="1">
              <a:latin typeface="Palette"/>
            </a:rPr>
            <a:t>système</a:t>
          </a:r>
          <a:r>
            <a:rPr lang="en-GB" altLang="fr-FR" b="1" i="1" dirty="0">
              <a:latin typeface="Palette"/>
            </a:rPr>
            <a:t> </a:t>
          </a:r>
          <a:r>
            <a:rPr lang="en-GB" altLang="fr-FR" b="1" i="1" dirty="0" err="1">
              <a:latin typeface="Palette"/>
            </a:rPr>
            <a:t>d’AQI</a:t>
          </a:r>
          <a:r>
            <a:rPr lang="en-GB" altLang="fr-FR" b="1" i="1" dirty="0">
              <a:latin typeface="Palette"/>
            </a:rPr>
            <a:t> dans </a:t>
          </a:r>
          <a:r>
            <a:rPr lang="en-GB" altLang="fr-FR" b="1" i="1" dirty="0" err="1">
              <a:latin typeface="Palette"/>
            </a:rPr>
            <a:t>certaines</a:t>
          </a:r>
          <a:r>
            <a:rPr lang="en-GB" altLang="fr-FR" b="1" i="1" dirty="0">
              <a:latin typeface="Palette"/>
            </a:rPr>
            <a:t> </a:t>
          </a:r>
          <a:r>
            <a:rPr lang="en-GB" altLang="fr-FR" b="1" i="1" dirty="0" err="1">
              <a:latin typeface="Palette"/>
            </a:rPr>
            <a:t>universités</a:t>
          </a:r>
          <a:endParaRPr lang="en-GB" altLang="fr-FR" b="1" i="1" dirty="0">
            <a:latin typeface="Palette"/>
          </a:endParaRPr>
        </a:p>
      </dgm:t>
    </dgm:pt>
    <dgm:pt modelId="{0812283A-EB07-43A9-9104-9C767A7A9651}" type="parTrans" cxnId="{1F683E6D-2A5A-469F-908E-0C3EBBC7D42C}">
      <dgm:prSet/>
      <dgm:spPr/>
      <dgm:t>
        <a:bodyPr/>
        <a:lstStyle/>
        <a:p>
          <a:endParaRPr lang="fr-FR"/>
        </a:p>
      </dgm:t>
    </dgm:pt>
    <dgm:pt modelId="{BC29C739-38FF-4A70-8A5F-81B024D9C033}" type="sibTrans" cxnId="{1F683E6D-2A5A-469F-908E-0C3EBBC7D42C}">
      <dgm:prSet/>
      <dgm:spPr/>
      <dgm:t>
        <a:bodyPr/>
        <a:lstStyle/>
        <a:p>
          <a:endParaRPr lang="fr-FR"/>
        </a:p>
      </dgm:t>
    </dgm:pt>
    <dgm:pt modelId="{40ACDCD9-CE7A-41E3-992C-E4D28D07ABFD}">
      <dgm:prSet/>
      <dgm:spPr/>
      <dgm:t>
        <a:bodyPr/>
        <a:lstStyle/>
        <a:p>
          <a:r>
            <a:rPr lang="fr-FR" b="1">
              <a:latin typeface="Calibri" panose="020F0502020204030204" pitchFamily="34" charset="0"/>
            </a:rPr>
            <a:t>Renforcement </a:t>
          </a:r>
          <a:r>
            <a:rPr lang="fr-FR" b="1" dirty="0">
              <a:latin typeface="Calibri" panose="020F0502020204030204" pitchFamily="34" charset="0"/>
            </a:rPr>
            <a:t>de l’AQ externe et alignement de l’AQ interne et l’AQ externe.</a:t>
          </a:r>
          <a:endParaRPr lang="en-GB" altLang="fr-FR" b="1" i="1" dirty="0">
            <a:latin typeface="Palette"/>
          </a:endParaRPr>
        </a:p>
      </dgm:t>
    </dgm:pt>
    <dgm:pt modelId="{EFF4E078-25B2-4877-BB76-FE12C2E403D6}" type="parTrans" cxnId="{BAAE6DF0-39E0-4D60-B053-F5153775F612}">
      <dgm:prSet/>
      <dgm:spPr/>
      <dgm:t>
        <a:bodyPr/>
        <a:lstStyle/>
        <a:p>
          <a:endParaRPr lang="fr-FR"/>
        </a:p>
      </dgm:t>
    </dgm:pt>
    <dgm:pt modelId="{ADA87301-9F81-4DCC-81F4-92EE17F7ED98}" type="sibTrans" cxnId="{BAAE6DF0-39E0-4D60-B053-F5153775F612}">
      <dgm:prSet/>
      <dgm:spPr/>
      <dgm:t>
        <a:bodyPr/>
        <a:lstStyle/>
        <a:p>
          <a:endParaRPr lang="fr-FR"/>
        </a:p>
      </dgm:t>
    </dgm:pt>
    <dgm:pt modelId="{D438C7B9-AECE-425F-90F9-A1A7EA5F3A48}" type="pres">
      <dgm:prSet presAssocID="{8B033384-4D01-40D4-A073-258420FBE133}" presName="Name0" presStyleCnt="0">
        <dgm:presLayoutVars>
          <dgm:dir/>
          <dgm:animLvl val="lvl"/>
          <dgm:resizeHandles val="exact"/>
        </dgm:presLayoutVars>
      </dgm:prSet>
      <dgm:spPr/>
    </dgm:pt>
    <dgm:pt modelId="{24B65024-7053-474B-89C3-041F11165CFF}" type="pres">
      <dgm:prSet presAssocID="{AEC687A4-CF3F-4D94-9052-C70D55E4D11B}" presName="composite" presStyleCnt="0"/>
      <dgm:spPr/>
    </dgm:pt>
    <dgm:pt modelId="{0294DD3B-1507-447C-807B-D62E145F4F01}" type="pres">
      <dgm:prSet presAssocID="{AEC687A4-CF3F-4D94-9052-C70D55E4D11B}" presName="parTx" presStyleLbl="alignNode1" presStyleIdx="0" presStyleCnt="3">
        <dgm:presLayoutVars>
          <dgm:chMax val="0"/>
          <dgm:chPref val="0"/>
          <dgm:bulletEnabled val="1"/>
        </dgm:presLayoutVars>
      </dgm:prSet>
      <dgm:spPr/>
    </dgm:pt>
    <dgm:pt modelId="{05FD3776-7A11-4AFC-871C-8DF72E4A9610}" type="pres">
      <dgm:prSet presAssocID="{AEC687A4-CF3F-4D94-9052-C70D55E4D11B}" presName="desTx" presStyleLbl="alignAccFollowNode1" presStyleIdx="0" presStyleCnt="3">
        <dgm:presLayoutVars>
          <dgm:bulletEnabled val="1"/>
        </dgm:presLayoutVars>
      </dgm:prSet>
      <dgm:spPr/>
    </dgm:pt>
    <dgm:pt modelId="{8E059B6D-00D3-4882-ABDA-408603AECB66}" type="pres">
      <dgm:prSet presAssocID="{CF25771A-0753-4AAC-915B-FC277A1170AB}" presName="space" presStyleCnt="0"/>
      <dgm:spPr/>
    </dgm:pt>
    <dgm:pt modelId="{31591AE9-C34D-4873-BB0C-B2B81D8B1FAD}" type="pres">
      <dgm:prSet presAssocID="{251D134C-01D1-4CFB-8E53-471919B87866}" presName="composite" presStyleCnt="0"/>
      <dgm:spPr/>
    </dgm:pt>
    <dgm:pt modelId="{D07E8140-4A4E-4175-BFEB-49D2D61A96F2}" type="pres">
      <dgm:prSet presAssocID="{251D134C-01D1-4CFB-8E53-471919B87866}" presName="parTx" presStyleLbl="alignNode1" presStyleIdx="1" presStyleCnt="3">
        <dgm:presLayoutVars>
          <dgm:chMax val="0"/>
          <dgm:chPref val="0"/>
          <dgm:bulletEnabled val="1"/>
        </dgm:presLayoutVars>
      </dgm:prSet>
      <dgm:spPr/>
    </dgm:pt>
    <dgm:pt modelId="{718703C2-CB72-47AC-9C19-31BE2C6C26C4}" type="pres">
      <dgm:prSet presAssocID="{251D134C-01D1-4CFB-8E53-471919B87866}" presName="desTx" presStyleLbl="alignAccFollowNode1" presStyleIdx="1" presStyleCnt="3">
        <dgm:presLayoutVars>
          <dgm:bulletEnabled val="1"/>
        </dgm:presLayoutVars>
      </dgm:prSet>
      <dgm:spPr/>
    </dgm:pt>
    <dgm:pt modelId="{CBD69592-F662-4C57-A499-72C07A3ABC69}" type="pres">
      <dgm:prSet presAssocID="{34038113-ABF8-4A47-9DEA-69125833D0EB}" presName="space" presStyleCnt="0"/>
      <dgm:spPr/>
    </dgm:pt>
    <dgm:pt modelId="{1211C43F-899A-4926-B926-56DC4073975B}" type="pres">
      <dgm:prSet presAssocID="{86B031F9-4A8B-49D0-A5E9-FAAF4F973CB3}" presName="composite" presStyleCnt="0"/>
      <dgm:spPr/>
    </dgm:pt>
    <dgm:pt modelId="{C265B5C1-0715-41A2-A26F-3244B108E01F}" type="pres">
      <dgm:prSet presAssocID="{86B031F9-4A8B-49D0-A5E9-FAAF4F973CB3}" presName="parTx" presStyleLbl="alignNode1" presStyleIdx="2" presStyleCnt="3">
        <dgm:presLayoutVars>
          <dgm:chMax val="0"/>
          <dgm:chPref val="0"/>
          <dgm:bulletEnabled val="1"/>
        </dgm:presLayoutVars>
      </dgm:prSet>
      <dgm:spPr/>
    </dgm:pt>
    <dgm:pt modelId="{91DBA3C8-F2DD-4056-9ABE-2A44AE079745}" type="pres">
      <dgm:prSet presAssocID="{86B031F9-4A8B-49D0-A5E9-FAAF4F973CB3}" presName="desTx" presStyleLbl="alignAccFollowNode1" presStyleIdx="2" presStyleCnt="3">
        <dgm:presLayoutVars>
          <dgm:bulletEnabled val="1"/>
        </dgm:presLayoutVars>
      </dgm:prSet>
      <dgm:spPr/>
    </dgm:pt>
  </dgm:ptLst>
  <dgm:cxnLst>
    <dgm:cxn modelId="{B7B33806-C0F3-437F-925A-15DF1D8EA683}" srcId="{86B031F9-4A8B-49D0-A5E9-FAAF4F973CB3}" destId="{90CE1566-3D5C-45FC-A7D5-AD17283F967F}" srcOrd="0" destOrd="0" parTransId="{FE74FA02-3402-4450-88DC-A55B767CB857}" sibTransId="{54A7731C-C8FF-4BD0-A919-3F0F4CE0D59D}"/>
    <dgm:cxn modelId="{45965C24-47E3-4738-80D4-1506B905AA07}" srcId="{AEC687A4-CF3F-4D94-9052-C70D55E4D11B}" destId="{F33B7068-B1E6-487F-B4BA-A47A3E59B954}" srcOrd="0" destOrd="0" parTransId="{8CB42339-59BA-4B9F-AC48-594780611E90}" sibTransId="{34B6238C-62B4-44CE-AF10-A810282599DB}"/>
    <dgm:cxn modelId="{1F683E6D-2A5A-469F-908E-0C3EBBC7D42C}" srcId="{86B031F9-4A8B-49D0-A5E9-FAAF4F973CB3}" destId="{8469A0D2-3F12-4E38-BAFC-779AEC228005}" srcOrd="2" destOrd="0" parTransId="{0812283A-EB07-43A9-9104-9C767A7A9651}" sibTransId="{BC29C739-38FF-4A70-8A5F-81B024D9C033}"/>
    <dgm:cxn modelId="{4880F972-EDBD-4BCB-931B-763708367D8E}" srcId="{8B033384-4D01-40D4-A073-258420FBE133}" destId="{AEC687A4-CF3F-4D94-9052-C70D55E4D11B}" srcOrd="0" destOrd="0" parTransId="{9F0BFD9A-168D-4DBE-BEF1-EAA5A872171C}" sibTransId="{CF25771A-0753-4AAC-915B-FC277A1170AB}"/>
    <dgm:cxn modelId="{DE734E7A-48E7-4144-AF07-573DF7F0BA7B}" type="presOf" srcId="{40ACDCD9-CE7A-41E3-992C-E4D28D07ABFD}" destId="{91DBA3C8-F2DD-4056-9ABE-2A44AE079745}" srcOrd="0" destOrd="1" presId="urn:microsoft.com/office/officeart/2005/8/layout/hList1"/>
    <dgm:cxn modelId="{9BB9C67A-96F7-45A5-A166-95C2D8990565}" type="presOf" srcId="{251D134C-01D1-4CFB-8E53-471919B87866}" destId="{D07E8140-4A4E-4175-BFEB-49D2D61A96F2}" srcOrd="0" destOrd="0" presId="urn:microsoft.com/office/officeart/2005/8/layout/hList1"/>
    <dgm:cxn modelId="{14151283-7A7D-48E2-9AB7-45B19CFEF508}" srcId="{251D134C-01D1-4CFB-8E53-471919B87866}" destId="{9FC6706F-DE62-4C67-A2AB-15F555E6DA9A}" srcOrd="0" destOrd="0" parTransId="{A9007465-9618-4873-B46B-93E7765CBD2B}" sibTransId="{DB077112-6FDA-4DD2-9D4C-117E7F7798B9}"/>
    <dgm:cxn modelId="{569E368F-E223-4775-BE0F-E0BD1DA059A6}" type="presOf" srcId="{86B031F9-4A8B-49D0-A5E9-FAAF4F973CB3}" destId="{C265B5C1-0715-41A2-A26F-3244B108E01F}" srcOrd="0" destOrd="0" presId="urn:microsoft.com/office/officeart/2005/8/layout/hList1"/>
    <dgm:cxn modelId="{C4880EA2-6831-466F-91C0-06678690DE5D}" srcId="{8B033384-4D01-40D4-A073-258420FBE133}" destId="{251D134C-01D1-4CFB-8E53-471919B87866}" srcOrd="1" destOrd="0" parTransId="{432A3E5B-35DD-4CB9-9A73-07EE88B209E1}" sibTransId="{34038113-ABF8-4A47-9DEA-69125833D0EB}"/>
    <dgm:cxn modelId="{D9CB02B3-1A23-41FA-A8EC-3FE090186825}" type="presOf" srcId="{8B033384-4D01-40D4-A073-258420FBE133}" destId="{D438C7B9-AECE-425F-90F9-A1A7EA5F3A48}" srcOrd="0" destOrd="0" presId="urn:microsoft.com/office/officeart/2005/8/layout/hList1"/>
    <dgm:cxn modelId="{23998DCF-453D-4397-A2F9-EB044A7A4F53}" type="presOf" srcId="{9FC6706F-DE62-4C67-A2AB-15F555E6DA9A}" destId="{718703C2-CB72-47AC-9C19-31BE2C6C26C4}" srcOrd="0" destOrd="0" presId="urn:microsoft.com/office/officeart/2005/8/layout/hList1"/>
    <dgm:cxn modelId="{8D75CEDC-D431-4B81-AC54-67A5AF55D2F5}" type="presOf" srcId="{8469A0D2-3F12-4E38-BAFC-779AEC228005}" destId="{91DBA3C8-F2DD-4056-9ABE-2A44AE079745}" srcOrd="0" destOrd="2" presId="urn:microsoft.com/office/officeart/2005/8/layout/hList1"/>
    <dgm:cxn modelId="{5B04C6DD-D364-45E9-8D10-2834C7989644}" type="presOf" srcId="{90CE1566-3D5C-45FC-A7D5-AD17283F967F}" destId="{91DBA3C8-F2DD-4056-9ABE-2A44AE079745}" srcOrd="0" destOrd="0" presId="urn:microsoft.com/office/officeart/2005/8/layout/hList1"/>
    <dgm:cxn modelId="{172BADED-69FF-41CD-B7A5-E12FF98C21D1}" type="presOf" srcId="{F33B7068-B1E6-487F-B4BA-A47A3E59B954}" destId="{05FD3776-7A11-4AFC-871C-8DF72E4A9610}" srcOrd="0" destOrd="0" presId="urn:microsoft.com/office/officeart/2005/8/layout/hList1"/>
    <dgm:cxn modelId="{BAAE6DF0-39E0-4D60-B053-F5153775F612}" srcId="{86B031F9-4A8B-49D0-A5E9-FAAF4F973CB3}" destId="{40ACDCD9-CE7A-41E3-992C-E4D28D07ABFD}" srcOrd="1" destOrd="0" parTransId="{EFF4E078-25B2-4877-BB76-FE12C2E403D6}" sibTransId="{ADA87301-9F81-4DCC-81F4-92EE17F7ED98}"/>
    <dgm:cxn modelId="{E10FA5F1-203B-4031-88C7-06A9B501C1F6}" srcId="{8B033384-4D01-40D4-A073-258420FBE133}" destId="{86B031F9-4A8B-49D0-A5E9-FAAF4F973CB3}" srcOrd="2" destOrd="0" parTransId="{BFEB0C15-AF94-430F-AAFC-6CA9CCA71262}" sibTransId="{096BCE52-7571-4EE5-87EC-145C8F8CD7A4}"/>
    <dgm:cxn modelId="{950F53F7-EB40-4100-9A54-2283046A827C}" type="presOf" srcId="{AEC687A4-CF3F-4D94-9052-C70D55E4D11B}" destId="{0294DD3B-1507-447C-807B-D62E145F4F01}" srcOrd="0" destOrd="0" presId="urn:microsoft.com/office/officeart/2005/8/layout/hList1"/>
    <dgm:cxn modelId="{EEC38B86-1590-449D-AC56-2B1C7D4F58F4}" type="presParOf" srcId="{D438C7B9-AECE-425F-90F9-A1A7EA5F3A48}" destId="{24B65024-7053-474B-89C3-041F11165CFF}" srcOrd="0" destOrd="0" presId="urn:microsoft.com/office/officeart/2005/8/layout/hList1"/>
    <dgm:cxn modelId="{4A92381C-6534-404E-8FA4-20C219A62760}" type="presParOf" srcId="{24B65024-7053-474B-89C3-041F11165CFF}" destId="{0294DD3B-1507-447C-807B-D62E145F4F01}" srcOrd="0" destOrd="0" presId="urn:microsoft.com/office/officeart/2005/8/layout/hList1"/>
    <dgm:cxn modelId="{545AD036-59C3-4F75-8E36-55196B71E859}" type="presParOf" srcId="{24B65024-7053-474B-89C3-041F11165CFF}" destId="{05FD3776-7A11-4AFC-871C-8DF72E4A9610}" srcOrd="1" destOrd="0" presId="urn:microsoft.com/office/officeart/2005/8/layout/hList1"/>
    <dgm:cxn modelId="{F057B68F-F08D-4A8D-98B9-B53038DC35E6}" type="presParOf" srcId="{D438C7B9-AECE-425F-90F9-A1A7EA5F3A48}" destId="{8E059B6D-00D3-4882-ABDA-408603AECB66}" srcOrd="1" destOrd="0" presId="urn:microsoft.com/office/officeart/2005/8/layout/hList1"/>
    <dgm:cxn modelId="{8C533BFD-E43E-4F3B-9B9A-64C64650CA35}" type="presParOf" srcId="{D438C7B9-AECE-425F-90F9-A1A7EA5F3A48}" destId="{31591AE9-C34D-4873-BB0C-B2B81D8B1FAD}" srcOrd="2" destOrd="0" presId="urn:microsoft.com/office/officeart/2005/8/layout/hList1"/>
    <dgm:cxn modelId="{62B8AF51-2428-4387-A560-4BAD885B1963}" type="presParOf" srcId="{31591AE9-C34D-4873-BB0C-B2B81D8B1FAD}" destId="{D07E8140-4A4E-4175-BFEB-49D2D61A96F2}" srcOrd="0" destOrd="0" presId="urn:microsoft.com/office/officeart/2005/8/layout/hList1"/>
    <dgm:cxn modelId="{0D3DE7A7-9EBF-41E9-824D-321FAB6CFCE6}" type="presParOf" srcId="{31591AE9-C34D-4873-BB0C-B2B81D8B1FAD}" destId="{718703C2-CB72-47AC-9C19-31BE2C6C26C4}" srcOrd="1" destOrd="0" presId="urn:microsoft.com/office/officeart/2005/8/layout/hList1"/>
    <dgm:cxn modelId="{52573D48-423B-4C98-AB47-50FD60134AC3}" type="presParOf" srcId="{D438C7B9-AECE-425F-90F9-A1A7EA5F3A48}" destId="{CBD69592-F662-4C57-A499-72C07A3ABC69}" srcOrd="3" destOrd="0" presId="urn:microsoft.com/office/officeart/2005/8/layout/hList1"/>
    <dgm:cxn modelId="{98E70BE6-AE16-4620-BB4D-EAFBA87699AB}" type="presParOf" srcId="{D438C7B9-AECE-425F-90F9-A1A7EA5F3A48}" destId="{1211C43F-899A-4926-B926-56DC4073975B}" srcOrd="4" destOrd="0" presId="urn:microsoft.com/office/officeart/2005/8/layout/hList1"/>
    <dgm:cxn modelId="{CB152962-4910-4C9C-926C-E7037D96CB59}" type="presParOf" srcId="{1211C43F-899A-4926-B926-56DC4073975B}" destId="{C265B5C1-0715-41A2-A26F-3244B108E01F}" srcOrd="0" destOrd="0" presId="urn:microsoft.com/office/officeart/2005/8/layout/hList1"/>
    <dgm:cxn modelId="{21429CB6-91D8-4664-8AFC-5F8FB4D9F12B}" type="presParOf" srcId="{1211C43F-899A-4926-B926-56DC4073975B}" destId="{91DBA3C8-F2DD-4056-9ABE-2A44AE0797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0FC99-FE22-47C8-AA76-4170437D8D79}"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fr-FR"/>
        </a:p>
      </dgm:t>
    </dgm:pt>
    <dgm:pt modelId="{C95F179C-5CA7-48D2-8F90-351A8642FDF6}">
      <dgm:prSet phldrT="[Texte]" custT="1"/>
      <dgm:spPr/>
      <dgm:t>
        <a:bodyPr/>
        <a:lstStyle/>
        <a:p>
          <a:r>
            <a:rPr lang="fr-FR" sz="1600" b="1"/>
            <a:t>1. Vision, mission et objectifs stratégiques </a:t>
          </a:r>
          <a:endParaRPr lang="fr-FR" sz="1600"/>
        </a:p>
      </dgm:t>
    </dgm:pt>
    <dgm:pt modelId="{BC34BD0C-B8F2-4982-AA17-69941C166C1B}" type="parTrans" cxnId="{A4DD5B0D-BF4E-43B3-AB70-562294C61C95}">
      <dgm:prSet/>
      <dgm:spPr/>
      <dgm:t>
        <a:bodyPr/>
        <a:lstStyle/>
        <a:p>
          <a:endParaRPr lang="fr-FR" sz="1600"/>
        </a:p>
      </dgm:t>
    </dgm:pt>
    <dgm:pt modelId="{60939885-1355-4DA2-BA6E-707865CDF50C}" type="sibTrans" cxnId="{A4DD5B0D-BF4E-43B3-AB70-562294C61C95}">
      <dgm:prSet/>
      <dgm:spPr/>
      <dgm:t>
        <a:bodyPr/>
        <a:lstStyle/>
        <a:p>
          <a:endParaRPr lang="fr-FR" sz="1600"/>
        </a:p>
      </dgm:t>
    </dgm:pt>
    <dgm:pt modelId="{C3F1C09E-B481-4405-9280-3899BA54D7D5}">
      <dgm:prSet custT="1"/>
      <dgm:spPr/>
      <dgm:t>
        <a:bodyPr/>
        <a:lstStyle/>
        <a:p>
          <a:r>
            <a:rPr lang="fr-FR" sz="1600" b="1"/>
            <a:t>Référence 1 : L’établissement développe et rend publics une vision et un énoncé de mission qui reflètent son engagement en faveur de l’amélioration continue de la qualité, des objectifs stratégiques, ainsi que des politiques et procédures en phase avec sa vision et son énoncé de mission. </a:t>
          </a:r>
          <a:endParaRPr lang="fr-FR" sz="1600"/>
        </a:p>
      </dgm:t>
    </dgm:pt>
    <dgm:pt modelId="{EDFEB9DD-46BA-4935-AA54-23C409A8B29B}" type="parTrans" cxnId="{7A0EEB43-6692-44E4-9E12-11A9B4E6BD5D}">
      <dgm:prSet/>
      <dgm:spPr/>
      <dgm:t>
        <a:bodyPr/>
        <a:lstStyle/>
        <a:p>
          <a:endParaRPr lang="fr-FR" sz="1600"/>
        </a:p>
      </dgm:t>
    </dgm:pt>
    <dgm:pt modelId="{06409063-9568-4C63-8935-50259324126A}" type="sibTrans" cxnId="{7A0EEB43-6692-44E4-9E12-11A9B4E6BD5D}">
      <dgm:prSet/>
      <dgm:spPr/>
      <dgm:t>
        <a:bodyPr/>
        <a:lstStyle/>
        <a:p>
          <a:endParaRPr lang="fr-FR" sz="1600"/>
        </a:p>
      </dgm:t>
    </dgm:pt>
    <dgm:pt modelId="{A85045D2-73D7-40C5-ACB4-D59C8ECA830B}">
      <dgm:prSet custT="1"/>
      <dgm:spPr/>
      <dgm:t>
        <a:bodyPr/>
        <a:lstStyle/>
        <a:p>
          <a:r>
            <a:rPr lang="fr-FR" sz="1600" b="1"/>
            <a:t>2. Gouvernance et gestion </a:t>
          </a:r>
          <a:endParaRPr lang="fr-FR" sz="1600"/>
        </a:p>
      </dgm:t>
    </dgm:pt>
    <dgm:pt modelId="{1DDDEAAB-9258-4254-BD8A-81C17C910BF7}" type="parTrans" cxnId="{564D595E-E9E1-4D6E-A095-8494E446BC5A}">
      <dgm:prSet/>
      <dgm:spPr/>
      <dgm:t>
        <a:bodyPr/>
        <a:lstStyle/>
        <a:p>
          <a:endParaRPr lang="fr-FR" sz="1600"/>
        </a:p>
      </dgm:t>
    </dgm:pt>
    <dgm:pt modelId="{C4E1985D-F7A3-4163-8AEB-2618A0610A1A}" type="sibTrans" cxnId="{564D595E-E9E1-4D6E-A095-8494E446BC5A}">
      <dgm:prSet/>
      <dgm:spPr/>
      <dgm:t>
        <a:bodyPr/>
        <a:lstStyle/>
        <a:p>
          <a:endParaRPr lang="fr-FR" sz="1600"/>
        </a:p>
      </dgm:t>
    </dgm:pt>
    <dgm:pt modelId="{1DDF7C25-BD44-44AA-98AD-7C61FEA5B3FF}">
      <dgm:prSet custT="1"/>
      <dgm:spPr/>
      <dgm:t>
        <a:bodyPr/>
        <a:lstStyle/>
        <a:p>
          <a:r>
            <a:rPr lang="fr-FR" sz="1600" b="1"/>
            <a:t>Référence 2 : L’établissement dispose de structures de gouvernance et de gestion clairement énoncées. Cela assurera une gouvernance et une gestion saines et éthiques, y compris des pratiques AQ </a:t>
          </a:r>
          <a:endParaRPr lang="fr-FR" sz="1600"/>
        </a:p>
      </dgm:t>
    </dgm:pt>
    <dgm:pt modelId="{1B9DA619-AE10-4316-9718-B7B23BBD02DB}" type="parTrans" cxnId="{D6DA35DE-8C55-4DB8-94EA-D968451F2C68}">
      <dgm:prSet/>
      <dgm:spPr/>
      <dgm:t>
        <a:bodyPr/>
        <a:lstStyle/>
        <a:p>
          <a:endParaRPr lang="fr-FR" sz="1600"/>
        </a:p>
      </dgm:t>
    </dgm:pt>
    <dgm:pt modelId="{4F7DAF6B-23F7-4D32-A435-5EF71FA91BDF}" type="sibTrans" cxnId="{D6DA35DE-8C55-4DB8-94EA-D968451F2C68}">
      <dgm:prSet/>
      <dgm:spPr/>
      <dgm:t>
        <a:bodyPr/>
        <a:lstStyle/>
        <a:p>
          <a:endParaRPr lang="fr-FR" sz="1600"/>
        </a:p>
      </dgm:t>
    </dgm:pt>
    <dgm:pt modelId="{CA1F3A30-7B35-43E3-A60C-F761E8D4D84B}">
      <dgm:prSet custT="1"/>
      <dgm:spPr/>
      <dgm:t>
        <a:bodyPr/>
        <a:lstStyle/>
        <a:p>
          <a:r>
            <a:rPr lang="fr-FR" sz="1600" b="1"/>
            <a:t>3. Ressources humaines </a:t>
          </a:r>
          <a:endParaRPr lang="fr-FR" sz="1600"/>
        </a:p>
      </dgm:t>
    </dgm:pt>
    <dgm:pt modelId="{6A005516-F569-4EA6-A384-6F935482927C}" type="parTrans" cxnId="{7B5C213D-EA9A-49C4-B81B-B2C15D524E0F}">
      <dgm:prSet/>
      <dgm:spPr/>
      <dgm:t>
        <a:bodyPr/>
        <a:lstStyle/>
        <a:p>
          <a:endParaRPr lang="fr-FR" sz="1600"/>
        </a:p>
      </dgm:t>
    </dgm:pt>
    <dgm:pt modelId="{7260116D-B7D3-4369-80AF-23BDA516A5C1}" type="sibTrans" cxnId="{7B5C213D-EA9A-49C4-B81B-B2C15D524E0F}">
      <dgm:prSet/>
      <dgm:spPr/>
      <dgm:t>
        <a:bodyPr/>
        <a:lstStyle/>
        <a:p>
          <a:endParaRPr lang="fr-FR" sz="1600"/>
        </a:p>
      </dgm:t>
    </dgm:pt>
    <dgm:pt modelId="{905A4943-6FD0-4F39-9736-EFF1CE7A5568}">
      <dgm:prSet custT="1"/>
      <dgm:spPr/>
      <dgm:t>
        <a:bodyPr/>
        <a:lstStyle/>
        <a:p>
          <a:r>
            <a:rPr lang="fr-FR" sz="1600" b="1"/>
            <a:t>Référence 3 : L’établissement dispose de politiques de ressources humaines inclusives qui garantissent le recrutement et la rétention d’un nombre adéquat de membres du personnel qualifiés et compétents afin de réaliser sa mission et d’exécuter son mandat légal.</a:t>
          </a:r>
          <a:endParaRPr lang="fr-FR" sz="1600"/>
        </a:p>
      </dgm:t>
    </dgm:pt>
    <dgm:pt modelId="{DECE74D4-109C-4B21-9DF6-34D79B7DCC19}" type="parTrans" cxnId="{D616CF4B-611C-45DC-857A-BCE4915A211A}">
      <dgm:prSet/>
      <dgm:spPr/>
      <dgm:t>
        <a:bodyPr/>
        <a:lstStyle/>
        <a:p>
          <a:endParaRPr lang="fr-FR" sz="1600"/>
        </a:p>
      </dgm:t>
    </dgm:pt>
    <dgm:pt modelId="{7E3E4AFE-A0C3-484F-8D15-7978183E438A}" type="sibTrans" cxnId="{D616CF4B-611C-45DC-857A-BCE4915A211A}">
      <dgm:prSet/>
      <dgm:spPr/>
      <dgm:t>
        <a:bodyPr/>
        <a:lstStyle/>
        <a:p>
          <a:endParaRPr lang="fr-FR" sz="1600"/>
        </a:p>
      </dgm:t>
    </dgm:pt>
    <dgm:pt modelId="{B77494EA-473F-4492-97E5-2AE233BFD073}" type="pres">
      <dgm:prSet presAssocID="{B4F0FC99-FE22-47C8-AA76-4170437D8D79}" presName="linear" presStyleCnt="0">
        <dgm:presLayoutVars>
          <dgm:dir/>
          <dgm:animLvl val="lvl"/>
          <dgm:resizeHandles val="exact"/>
        </dgm:presLayoutVars>
      </dgm:prSet>
      <dgm:spPr/>
    </dgm:pt>
    <dgm:pt modelId="{073AD751-6CEE-4659-9006-81F8841575C5}" type="pres">
      <dgm:prSet presAssocID="{C95F179C-5CA7-48D2-8F90-351A8642FDF6}" presName="parentLin" presStyleCnt="0"/>
      <dgm:spPr/>
    </dgm:pt>
    <dgm:pt modelId="{11B83E9D-A0C6-426A-86BC-8B1530D5B0A2}" type="pres">
      <dgm:prSet presAssocID="{C95F179C-5CA7-48D2-8F90-351A8642FDF6}" presName="parentLeftMargin" presStyleLbl="node1" presStyleIdx="0" presStyleCnt="3"/>
      <dgm:spPr/>
    </dgm:pt>
    <dgm:pt modelId="{42BA0ECE-F30A-4D75-A08F-40D44B3E1E51}" type="pres">
      <dgm:prSet presAssocID="{C95F179C-5CA7-48D2-8F90-351A8642FDF6}" presName="parentText" presStyleLbl="node1" presStyleIdx="0" presStyleCnt="3">
        <dgm:presLayoutVars>
          <dgm:chMax val="0"/>
          <dgm:bulletEnabled val="1"/>
        </dgm:presLayoutVars>
      </dgm:prSet>
      <dgm:spPr/>
    </dgm:pt>
    <dgm:pt modelId="{8DFC44C9-FC49-4B72-B778-CFA7DD2BFDB0}" type="pres">
      <dgm:prSet presAssocID="{C95F179C-5CA7-48D2-8F90-351A8642FDF6}" presName="negativeSpace" presStyleCnt="0"/>
      <dgm:spPr/>
    </dgm:pt>
    <dgm:pt modelId="{E9EA2CD0-C90A-431C-A64A-FA553B41D87C}" type="pres">
      <dgm:prSet presAssocID="{C95F179C-5CA7-48D2-8F90-351A8642FDF6}" presName="childText" presStyleLbl="conFgAcc1" presStyleIdx="0" presStyleCnt="3">
        <dgm:presLayoutVars>
          <dgm:bulletEnabled val="1"/>
        </dgm:presLayoutVars>
      </dgm:prSet>
      <dgm:spPr/>
    </dgm:pt>
    <dgm:pt modelId="{52A1867B-07FB-48CC-8745-8AFF8B3F3D96}" type="pres">
      <dgm:prSet presAssocID="{60939885-1355-4DA2-BA6E-707865CDF50C}" presName="spaceBetweenRectangles" presStyleCnt="0"/>
      <dgm:spPr/>
    </dgm:pt>
    <dgm:pt modelId="{9D014D78-2F3B-4C7B-B1DC-0CBBBA559A6E}" type="pres">
      <dgm:prSet presAssocID="{A85045D2-73D7-40C5-ACB4-D59C8ECA830B}" presName="parentLin" presStyleCnt="0"/>
      <dgm:spPr/>
    </dgm:pt>
    <dgm:pt modelId="{7B0338F4-F785-4B47-A35D-407E5EA568F1}" type="pres">
      <dgm:prSet presAssocID="{A85045D2-73D7-40C5-ACB4-D59C8ECA830B}" presName="parentLeftMargin" presStyleLbl="node1" presStyleIdx="0" presStyleCnt="3"/>
      <dgm:spPr/>
    </dgm:pt>
    <dgm:pt modelId="{636B1841-0DFE-40E1-AF22-AE8038C043E6}" type="pres">
      <dgm:prSet presAssocID="{A85045D2-73D7-40C5-ACB4-D59C8ECA830B}" presName="parentText" presStyleLbl="node1" presStyleIdx="1" presStyleCnt="3">
        <dgm:presLayoutVars>
          <dgm:chMax val="0"/>
          <dgm:bulletEnabled val="1"/>
        </dgm:presLayoutVars>
      </dgm:prSet>
      <dgm:spPr/>
    </dgm:pt>
    <dgm:pt modelId="{93CC232F-26DC-4A49-8336-A3B2F88960E6}" type="pres">
      <dgm:prSet presAssocID="{A85045D2-73D7-40C5-ACB4-D59C8ECA830B}" presName="negativeSpace" presStyleCnt="0"/>
      <dgm:spPr/>
    </dgm:pt>
    <dgm:pt modelId="{8E99BC01-B51B-408F-9FE8-5BCA45B4811D}" type="pres">
      <dgm:prSet presAssocID="{A85045D2-73D7-40C5-ACB4-D59C8ECA830B}" presName="childText" presStyleLbl="conFgAcc1" presStyleIdx="1" presStyleCnt="3">
        <dgm:presLayoutVars>
          <dgm:bulletEnabled val="1"/>
        </dgm:presLayoutVars>
      </dgm:prSet>
      <dgm:spPr/>
    </dgm:pt>
    <dgm:pt modelId="{B9CC1475-D284-4DBD-9BCE-CF9E04C6D28A}" type="pres">
      <dgm:prSet presAssocID="{C4E1985D-F7A3-4163-8AEB-2618A0610A1A}" presName="spaceBetweenRectangles" presStyleCnt="0"/>
      <dgm:spPr/>
    </dgm:pt>
    <dgm:pt modelId="{7222F74B-898C-4387-8B43-4262D3005885}" type="pres">
      <dgm:prSet presAssocID="{CA1F3A30-7B35-43E3-A60C-F761E8D4D84B}" presName="parentLin" presStyleCnt="0"/>
      <dgm:spPr/>
    </dgm:pt>
    <dgm:pt modelId="{6272C6C0-2125-47EE-8ECA-3CB7AE1DA2F7}" type="pres">
      <dgm:prSet presAssocID="{CA1F3A30-7B35-43E3-A60C-F761E8D4D84B}" presName="parentLeftMargin" presStyleLbl="node1" presStyleIdx="1" presStyleCnt="3"/>
      <dgm:spPr/>
    </dgm:pt>
    <dgm:pt modelId="{139A3CA6-7128-4A3E-BE5B-CE4BABE547C5}" type="pres">
      <dgm:prSet presAssocID="{CA1F3A30-7B35-43E3-A60C-F761E8D4D84B}" presName="parentText" presStyleLbl="node1" presStyleIdx="2" presStyleCnt="3">
        <dgm:presLayoutVars>
          <dgm:chMax val="0"/>
          <dgm:bulletEnabled val="1"/>
        </dgm:presLayoutVars>
      </dgm:prSet>
      <dgm:spPr/>
    </dgm:pt>
    <dgm:pt modelId="{03EFDA93-5A60-48B9-864D-9C34F92EEFED}" type="pres">
      <dgm:prSet presAssocID="{CA1F3A30-7B35-43E3-A60C-F761E8D4D84B}" presName="negativeSpace" presStyleCnt="0"/>
      <dgm:spPr/>
    </dgm:pt>
    <dgm:pt modelId="{61616BC5-B3B2-4EE7-A8DF-4717CE18E469}" type="pres">
      <dgm:prSet presAssocID="{CA1F3A30-7B35-43E3-A60C-F761E8D4D84B}" presName="childText" presStyleLbl="conFgAcc1" presStyleIdx="2" presStyleCnt="3">
        <dgm:presLayoutVars>
          <dgm:bulletEnabled val="1"/>
        </dgm:presLayoutVars>
      </dgm:prSet>
      <dgm:spPr/>
    </dgm:pt>
  </dgm:ptLst>
  <dgm:cxnLst>
    <dgm:cxn modelId="{DC156603-AD5C-4B0D-8EF6-5E637046592E}" type="presOf" srcId="{A85045D2-73D7-40C5-ACB4-D59C8ECA830B}" destId="{7B0338F4-F785-4B47-A35D-407E5EA568F1}" srcOrd="0" destOrd="0" presId="urn:microsoft.com/office/officeart/2005/8/layout/list1"/>
    <dgm:cxn modelId="{A4DD5B0D-BF4E-43B3-AB70-562294C61C95}" srcId="{B4F0FC99-FE22-47C8-AA76-4170437D8D79}" destId="{C95F179C-5CA7-48D2-8F90-351A8642FDF6}" srcOrd="0" destOrd="0" parTransId="{BC34BD0C-B8F2-4982-AA17-69941C166C1B}" sibTransId="{60939885-1355-4DA2-BA6E-707865CDF50C}"/>
    <dgm:cxn modelId="{78F88422-CBC8-4BBF-93DB-95CC48268911}" type="presOf" srcId="{CA1F3A30-7B35-43E3-A60C-F761E8D4D84B}" destId="{6272C6C0-2125-47EE-8ECA-3CB7AE1DA2F7}" srcOrd="0" destOrd="0" presId="urn:microsoft.com/office/officeart/2005/8/layout/list1"/>
    <dgm:cxn modelId="{409FC322-49A6-404F-9E19-D2D29792D917}" type="presOf" srcId="{B4F0FC99-FE22-47C8-AA76-4170437D8D79}" destId="{B77494EA-473F-4492-97E5-2AE233BFD073}" srcOrd="0" destOrd="0" presId="urn:microsoft.com/office/officeart/2005/8/layout/list1"/>
    <dgm:cxn modelId="{0FE0A526-AFE6-4896-B8F3-06DAE03AD95E}" type="presOf" srcId="{A85045D2-73D7-40C5-ACB4-D59C8ECA830B}" destId="{636B1841-0DFE-40E1-AF22-AE8038C043E6}" srcOrd="1" destOrd="0" presId="urn:microsoft.com/office/officeart/2005/8/layout/list1"/>
    <dgm:cxn modelId="{7B5C213D-EA9A-49C4-B81B-B2C15D524E0F}" srcId="{B4F0FC99-FE22-47C8-AA76-4170437D8D79}" destId="{CA1F3A30-7B35-43E3-A60C-F761E8D4D84B}" srcOrd="2" destOrd="0" parTransId="{6A005516-F569-4EA6-A384-6F935482927C}" sibTransId="{7260116D-B7D3-4369-80AF-23BDA516A5C1}"/>
    <dgm:cxn modelId="{536CFE42-A1E1-4ACE-9CD0-EF497B3EF696}" type="presOf" srcId="{CA1F3A30-7B35-43E3-A60C-F761E8D4D84B}" destId="{139A3CA6-7128-4A3E-BE5B-CE4BABE547C5}" srcOrd="1" destOrd="0" presId="urn:microsoft.com/office/officeart/2005/8/layout/list1"/>
    <dgm:cxn modelId="{7A0EEB43-6692-44E4-9E12-11A9B4E6BD5D}" srcId="{C95F179C-5CA7-48D2-8F90-351A8642FDF6}" destId="{C3F1C09E-B481-4405-9280-3899BA54D7D5}" srcOrd="0" destOrd="0" parTransId="{EDFEB9DD-46BA-4935-AA54-23C409A8B29B}" sibTransId="{06409063-9568-4C63-8935-50259324126A}"/>
    <dgm:cxn modelId="{B65CB64A-4D17-48FB-8359-D4148509197E}" type="presOf" srcId="{C95F179C-5CA7-48D2-8F90-351A8642FDF6}" destId="{42BA0ECE-F30A-4D75-A08F-40D44B3E1E51}" srcOrd="1" destOrd="0" presId="urn:microsoft.com/office/officeart/2005/8/layout/list1"/>
    <dgm:cxn modelId="{D616CF4B-611C-45DC-857A-BCE4915A211A}" srcId="{CA1F3A30-7B35-43E3-A60C-F761E8D4D84B}" destId="{905A4943-6FD0-4F39-9736-EFF1CE7A5568}" srcOrd="0" destOrd="0" parTransId="{DECE74D4-109C-4B21-9DF6-34D79B7DCC19}" sibTransId="{7E3E4AFE-A0C3-484F-8D15-7978183E438A}"/>
    <dgm:cxn modelId="{564D595E-E9E1-4D6E-A095-8494E446BC5A}" srcId="{B4F0FC99-FE22-47C8-AA76-4170437D8D79}" destId="{A85045D2-73D7-40C5-ACB4-D59C8ECA830B}" srcOrd="1" destOrd="0" parTransId="{1DDDEAAB-9258-4254-BD8A-81C17C910BF7}" sibTransId="{C4E1985D-F7A3-4163-8AEB-2618A0610A1A}"/>
    <dgm:cxn modelId="{4365E66B-9105-4580-A342-80ECF383235A}" type="presOf" srcId="{1DDF7C25-BD44-44AA-98AD-7C61FEA5B3FF}" destId="{8E99BC01-B51B-408F-9FE8-5BCA45B4811D}" srcOrd="0" destOrd="0" presId="urn:microsoft.com/office/officeart/2005/8/layout/list1"/>
    <dgm:cxn modelId="{CE5B8EC5-51E4-4879-939A-1046C21D96ED}" type="presOf" srcId="{905A4943-6FD0-4F39-9736-EFF1CE7A5568}" destId="{61616BC5-B3B2-4EE7-A8DF-4717CE18E469}" srcOrd="0" destOrd="0" presId="urn:microsoft.com/office/officeart/2005/8/layout/list1"/>
    <dgm:cxn modelId="{B89B54DC-0F38-430F-9A62-D7B900739141}" type="presOf" srcId="{C3F1C09E-B481-4405-9280-3899BA54D7D5}" destId="{E9EA2CD0-C90A-431C-A64A-FA553B41D87C}" srcOrd="0" destOrd="0" presId="urn:microsoft.com/office/officeart/2005/8/layout/list1"/>
    <dgm:cxn modelId="{D6DA35DE-8C55-4DB8-94EA-D968451F2C68}" srcId="{A85045D2-73D7-40C5-ACB4-D59C8ECA830B}" destId="{1DDF7C25-BD44-44AA-98AD-7C61FEA5B3FF}" srcOrd="0" destOrd="0" parTransId="{1B9DA619-AE10-4316-9718-B7B23BBD02DB}" sibTransId="{4F7DAF6B-23F7-4D32-A435-5EF71FA91BDF}"/>
    <dgm:cxn modelId="{B6DECEE9-CAF5-4C4D-8EB1-0377969DDE11}" type="presOf" srcId="{C95F179C-5CA7-48D2-8F90-351A8642FDF6}" destId="{11B83E9D-A0C6-426A-86BC-8B1530D5B0A2}" srcOrd="0" destOrd="0" presId="urn:microsoft.com/office/officeart/2005/8/layout/list1"/>
    <dgm:cxn modelId="{21010F11-8668-41EF-8C59-7D380EEBBCDE}" type="presParOf" srcId="{B77494EA-473F-4492-97E5-2AE233BFD073}" destId="{073AD751-6CEE-4659-9006-81F8841575C5}" srcOrd="0" destOrd="0" presId="urn:microsoft.com/office/officeart/2005/8/layout/list1"/>
    <dgm:cxn modelId="{423A95CF-6F2B-4394-BCCF-1099133E4C09}" type="presParOf" srcId="{073AD751-6CEE-4659-9006-81F8841575C5}" destId="{11B83E9D-A0C6-426A-86BC-8B1530D5B0A2}" srcOrd="0" destOrd="0" presId="urn:microsoft.com/office/officeart/2005/8/layout/list1"/>
    <dgm:cxn modelId="{1B66BDCF-6476-40E9-BB67-1836285DFACD}" type="presParOf" srcId="{073AD751-6CEE-4659-9006-81F8841575C5}" destId="{42BA0ECE-F30A-4D75-A08F-40D44B3E1E51}" srcOrd="1" destOrd="0" presId="urn:microsoft.com/office/officeart/2005/8/layout/list1"/>
    <dgm:cxn modelId="{C8A6260F-9A4C-4F97-A0F4-4EA1DF1A9798}" type="presParOf" srcId="{B77494EA-473F-4492-97E5-2AE233BFD073}" destId="{8DFC44C9-FC49-4B72-B778-CFA7DD2BFDB0}" srcOrd="1" destOrd="0" presId="urn:microsoft.com/office/officeart/2005/8/layout/list1"/>
    <dgm:cxn modelId="{A3876D83-3E3B-4212-AF7F-F8D3B823FC40}" type="presParOf" srcId="{B77494EA-473F-4492-97E5-2AE233BFD073}" destId="{E9EA2CD0-C90A-431C-A64A-FA553B41D87C}" srcOrd="2" destOrd="0" presId="urn:microsoft.com/office/officeart/2005/8/layout/list1"/>
    <dgm:cxn modelId="{9FD6FF2B-D734-485D-B4FC-B959D1204DAF}" type="presParOf" srcId="{B77494EA-473F-4492-97E5-2AE233BFD073}" destId="{52A1867B-07FB-48CC-8745-8AFF8B3F3D96}" srcOrd="3" destOrd="0" presId="urn:microsoft.com/office/officeart/2005/8/layout/list1"/>
    <dgm:cxn modelId="{3479BD6C-40A3-4BD9-9C14-264A20005846}" type="presParOf" srcId="{B77494EA-473F-4492-97E5-2AE233BFD073}" destId="{9D014D78-2F3B-4C7B-B1DC-0CBBBA559A6E}" srcOrd="4" destOrd="0" presId="urn:microsoft.com/office/officeart/2005/8/layout/list1"/>
    <dgm:cxn modelId="{8BAEF81B-411A-4097-8876-979AE3F6EAFE}" type="presParOf" srcId="{9D014D78-2F3B-4C7B-B1DC-0CBBBA559A6E}" destId="{7B0338F4-F785-4B47-A35D-407E5EA568F1}" srcOrd="0" destOrd="0" presId="urn:microsoft.com/office/officeart/2005/8/layout/list1"/>
    <dgm:cxn modelId="{20D6EE73-C7C2-4F96-BBFC-DE3FEE629505}" type="presParOf" srcId="{9D014D78-2F3B-4C7B-B1DC-0CBBBA559A6E}" destId="{636B1841-0DFE-40E1-AF22-AE8038C043E6}" srcOrd="1" destOrd="0" presId="urn:microsoft.com/office/officeart/2005/8/layout/list1"/>
    <dgm:cxn modelId="{C0A34646-AA97-41B5-9ABE-DA1A7FEF8659}" type="presParOf" srcId="{B77494EA-473F-4492-97E5-2AE233BFD073}" destId="{93CC232F-26DC-4A49-8336-A3B2F88960E6}" srcOrd="5" destOrd="0" presId="urn:microsoft.com/office/officeart/2005/8/layout/list1"/>
    <dgm:cxn modelId="{17747C1E-B9C6-4ECB-A363-8594939A224E}" type="presParOf" srcId="{B77494EA-473F-4492-97E5-2AE233BFD073}" destId="{8E99BC01-B51B-408F-9FE8-5BCA45B4811D}" srcOrd="6" destOrd="0" presId="urn:microsoft.com/office/officeart/2005/8/layout/list1"/>
    <dgm:cxn modelId="{504089C2-81D3-4A84-8F82-10E3443A32B6}" type="presParOf" srcId="{B77494EA-473F-4492-97E5-2AE233BFD073}" destId="{B9CC1475-D284-4DBD-9BCE-CF9E04C6D28A}" srcOrd="7" destOrd="0" presId="urn:microsoft.com/office/officeart/2005/8/layout/list1"/>
    <dgm:cxn modelId="{CF88F183-F81E-42A4-B521-A46356CE2C0F}" type="presParOf" srcId="{B77494EA-473F-4492-97E5-2AE233BFD073}" destId="{7222F74B-898C-4387-8B43-4262D3005885}" srcOrd="8" destOrd="0" presId="urn:microsoft.com/office/officeart/2005/8/layout/list1"/>
    <dgm:cxn modelId="{6190F9FD-A65A-4805-849F-4274E677CA3E}" type="presParOf" srcId="{7222F74B-898C-4387-8B43-4262D3005885}" destId="{6272C6C0-2125-47EE-8ECA-3CB7AE1DA2F7}" srcOrd="0" destOrd="0" presId="urn:microsoft.com/office/officeart/2005/8/layout/list1"/>
    <dgm:cxn modelId="{CE3DFE40-DB52-4789-B8A6-740D77BE88BD}" type="presParOf" srcId="{7222F74B-898C-4387-8B43-4262D3005885}" destId="{139A3CA6-7128-4A3E-BE5B-CE4BABE547C5}" srcOrd="1" destOrd="0" presId="urn:microsoft.com/office/officeart/2005/8/layout/list1"/>
    <dgm:cxn modelId="{F910C276-49A1-4811-A900-DBF299A8F1A2}" type="presParOf" srcId="{B77494EA-473F-4492-97E5-2AE233BFD073}" destId="{03EFDA93-5A60-48B9-864D-9C34F92EEFED}" srcOrd="9" destOrd="0" presId="urn:microsoft.com/office/officeart/2005/8/layout/list1"/>
    <dgm:cxn modelId="{CDAFF300-A820-48D8-B876-8EAE606524FF}" type="presParOf" srcId="{B77494EA-473F-4492-97E5-2AE233BFD073}" destId="{61616BC5-B3B2-4EE7-A8DF-4717CE18E4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A52E43-F870-4688-A85A-2C5CF1E6E7D3}"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fr-FR"/>
        </a:p>
      </dgm:t>
    </dgm:pt>
    <dgm:pt modelId="{0F0A724E-61B8-4402-AD4F-4C2013146405}">
      <dgm:prSet custT="1"/>
      <dgm:spPr/>
      <dgm:t>
        <a:bodyPr/>
        <a:lstStyle/>
        <a:p>
          <a:r>
            <a:rPr lang="fr-FR" sz="1400"/>
            <a:t>CRITÈRE 5. Comment l'institution gère et améliore ses ressources et services</a:t>
          </a:r>
        </a:p>
      </dgm:t>
    </dgm:pt>
    <dgm:pt modelId="{0B2500CA-0AC2-4A20-8181-07A1A0BDBBBA}" type="parTrans" cxnId="{D1CC9E01-17CA-4A76-AA2F-18EEF40E5317}">
      <dgm:prSet/>
      <dgm:spPr/>
      <dgm:t>
        <a:bodyPr/>
        <a:lstStyle/>
        <a:p>
          <a:endParaRPr lang="fr-FR" sz="1400"/>
        </a:p>
      </dgm:t>
    </dgm:pt>
    <dgm:pt modelId="{9EA2E4A0-056C-44CF-A80F-9A9BE7C29B24}" type="sibTrans" cxnId="{D1CC9E01-17CA-4A76-AA2F-18EEF40E5317}">
      <dgm:prSet/>
      <dgm:spPr/>
      <dgm:t>
        <a:bodyPr/>
        <a:lstStyle/>
        <a:p>
          <a:endParaRPr lang="fr-FR" sz="1400"/>
        </a:p>
      </dgm:t>
    </dgm:pt>
    <dgm:pt modelId="{C2922ADA-A0D9-49D7-A3D4-41295E0EBB4D}">
      <dgm:prSet custT="1"/>
      <dgm:spPr/>
      <dgm:t>
        <a:bodyPr/>
        <a:lstStyle/>
        <a:p>
          <a:r>
            <a:rPr lang="fr-FR" sz="1400"/>
            <a:t>Référence : L'institution est dotée de mécanismes lui permettant de concevoir, gérer et améliorer les services d'accompagnement des étudiants, ainsi que les ressources humaines et matérielles nécessaires pour faciliter un développement adéquat de leurs apprentissages.</a:t>
          </a:r>
        </a:p>
      </dgm:t>
    </dgm:pt>
    <dgm:pt modelId="{1606C3DA-13E7-415F-9806-779F4AE8A993}" type="parTrans" cxnId="{D586E517-8531-4B9E-B0E9-45B3200EAB7C}">
      <dgm:prSet/>
      <dgm:spPr/>
      <dgm:t>
        <a:bodyPr/>
        <a:lstStyle/>
        <a:p>
          <a:endParaRPr lang="fr-FR" sz="1400"/>
        </a:p>
      </dgm:t>
    </dgm:pt>
    <dgm:pt modelId="{5097D767-3F2C-4568-8254-B997153EF104}" type="sibTrans" cxnId="{D586E517-8531-4B9E-B0E9-45B3200EAB7C}">
      <dgm:prSet/>
      <dgm:spPr/>
      <dgm:t>
        <a:bodyPr/>
        <a:lstStyle/>
        <a:p>
          <a:endParaRPr lang="fr-FR" sz="1400"/>
        </a:p>
      </dgm:t>
    </dgm:pt>
    <dgm:pt modelId="{EB09EA5E-1085-44BA-92AF-2CC60C990663}">
      <dgm:prSet custT="1"/>
      <dgm:spPr/>
      <dgm:t>
        <a:bodyPr/>
        <a:lstStyle/>
        <a:p>
          <a:r>
            <a:rPr lang="fr-FR" sz="1400"/>
            <a:t>CRITÈRE 6. Comment l'institution analyse et prend en compte les informations sur les résultats obtenus par les processus de son système d’AQI.</a:t>
          </a:r>
        </a:p>
      </dgm:t>
    </dgm:pt>
    <dgm:pt modelId="{756242B4-3B99-4CC8-A531-0F92546DBF16}" type="parTrans" cxnId="{F18CA1B0-2FCE-45AF-809E-34C2605B4BD5}">
      <dgm:prSet/>
      <dgm:spPr/>
      <dgm:t>
        <a:bodyPr/>
        <a:lstStyle/>
        <a:p>
          <a:endParaRPr lang="fr-FR" sz="1400"/>
        </a:p>
      </dgm:t>
    </dgm:pt>
    <dgm:pt modelId="{10285134-CB91-427E-A896-F578909143A9}" type="sibTrans" cxnId="{F18CA1B0-2FCE-45AF-809E-34C2605B4BD5}">
      <dgm:prSet/>
      <dgm:spPr/>
      <dgm:t>
        <a:bodyPr/>
        <a:lstStyle/>
        <a:p>
          <a:endParaRPr lang="fr-FR" sz="1400"/>
        </a:p>
      </dgm:t>
    </dgm:pt>
    <dgm:pt modelId="{02CCF261-1D1B-495D-96BD-4A22418661B4}">
      <dgm:prSet custT="1"/>
      <dgm:spPr/>
      <dgm:t>
        <a:bodyPr/>
        <a:lstStyle/>
        <a:p>
          <a:r>
            <a:rPr lang="fr-FR" sz="1400"/>
            <a:t>Référence : L'institution est dotée de procédures lui permettant de mesurer, d'analyser et d'utiliser les résultats générés par le système d’AQI, entre autres, d'apprentissage, de satisfaction des différents groupes d'intérêts et de placement / employabilité, pour prendre des décisions qui conduisent à une amélioration de la qualité de l'enseignement qu'elle donne et du reste des activités qu'elle mène.</a:t>
          </a:r>
        </a:p>
      </dgm:t>
    </dgm:pt>
    <dgm:pt modelId="{F11C5044-2759-4CC2-BFF1-688ACADE57B9}" type="parTrans" cxnId="{7DCF2657-5DDF-464A-B8CD-1DCB88E0432D}">
      <dgm:prSet/>
      <dgm:spPr/>
      <dgm:t>
        <a:bodyPr/>
        <a:lstStyle/>
        <a:p>
          <a:endParaRPr lang="fr-FR" sz="1400"/>
        </a:p>
      </dgm:t>
    </dgm:pt>
    <dgm:pt modelId="{C4796EAF-0D1A-4531-A287-E9D40426F849}" type="sibTrans" cxnId="{7DCF2657-5DDF-464A-B8CD-1DCB88E0432D}">
      <dgm:prSet/>
      <dgm:spPr/>
      <dgm:t>
        <a:bodyPr/>
        <a:lstStyle/>
        <a:p>
          <a:endParaRPr lang="fr-FR" sz="1400"/>
        </a:p>
      </dgm:t>
    </dgm:pt>
    <dgm:pt modelId="{ACD41896-2FB8-4B9A-8BEA-120E9BA6744A}">
      <dgm:prSet custT="1"/>
      <dgm:spPr/>
      <dgm:t>
        <a:bodyPr/>
        <a:lstStyle/>
        <a:p>
          <a:r>
            <a:rPr lang="fr-FR" sz="1400"/>
            <a:t>CRITÈRE 7. Comment l'institution publie des informations sur les diplômes et autres activités menées.</a:t>
          </a:r>
        </a:p>
      </dgm:t>
    </dgm:pt>
    <dgm:pt modelId="{B91A5EFE-05E6-4AAC-A4BB-8E04C5B3B4C0}" type="parTrans" cxnId="{62B939EF-B30F-4AA2-AFB2-A26AB327DB12}">
      <dgm:prSet/>
      <dgm:spPr/>
      <dgm:t>
        <a:bodyPr/>
        <a:lstStyle/>
        <a:p>
          <a:endParaRPr lang="fr-FR" sz="1400"/>
        </a:p>
      </dgm:t>
    </dgm:pt>
    <dgm:pt modelId="{DDE6B8D6-3857-482D-8B28-A3E101D5ECBC}" type="sibTrans" cxnId="{62B939EF-B30F-4AA2-AFB2-A26AB327DB12}">
      <dgm:prSet/>
      <dgm:spPr/>
      <dgm:t>
        <a:bodyPr/>
        <a:lstStyle/>
        <a:p>
          <a:endParaRPr lang="fr-FR" sz="1400"/>
        </a:p>
      </dgm:t>
    </dgm:pt>
    <dgm:pt modelId="{BADADA11-C1FF-4B2B-B260-5CE807862BE1}">
      <dgm:prSet custT="1"/>
      <dgm:spPr/>
      <dgm:t>
        <a:bodyPr/>
        <a:lstStyle/>
        <a:p>
          <a:r>
            <a:rPr lang="fr-FR" sz="1400"/>
            <a:t>Référence : L'institution dispose de mécanismes lui permettant de garantir la publication et la diffusion périodiques d'informations fiables, à jour et accessibles sur les diplômes proposés et leurs résultats, ainsi que sur les autres activités qui y sont menées.</a:t>
          </a:r>
        </a:p>
      </dgm:t>
    </dgm:pt>
    <dgm:pt modelId="{D35AA9F5-6A3A-4AEC-BF73-6222E5978C85}" type="parTrans" cxnId="{0242B8ED-B5BB-4D0C-A8B7-B2BBC9DB56D6}">
      <dgm:prSet/>
      <dgm:spPr/>
      <dgm:t>
        <a:bodyPr/>
        <a:lstStyle/>
        <a:p>
          <a:endParaRPr lang="fr-FR" sz="1400"/>
        </a:p>
      </dgm:t>
    </dgm:pt>
    <dgm:pt modelId="{C790CC49-492A-4859-8C4C-C031B65D94B3}" type="sibTrans" cxnId="{0242B8ED-B5BB-4D0C-A8B7-B2BBC9DB56D6}">
      <dgm:prSet/>
      <dgm:spPr/>
      <dgm:t>
        <a:bodyPr/>
        <a:lstStyle/>
        <a:p>
          <a:endParaRPr lang="fr-FR" sz="1400"/>
        </a:p>
      </dgm:t>
    </dgm:pt>
    <dgm:pt modelId="{5BDAA611-20E2-4D6D-9A07-459FF705EFFB}">
      <dgm:prSet custT="1"/>
      <dgm:spPr/>
      <dgm:t>
        <a:bodyPr/>
        <a:lstStyle/>
        <a:p>
          <a:r>
            <a:rPr lang="fr-FR" sz="1400"/>
            <a:t>CRITÈRE 8. Comment l'institution garantit la maintenance et la mise à jour du système d’AQI.</a:t>
          </a:r>
        </a:p>
      </dgm:t>
    </dgm:pt>
    <dgm:pt modelId="{00E6D5B6-4ACC-4745-B33F-A8F556EDF9E8}" type="parTrans" cxnId="{13D56787-F790-44FE-A2A6-AC3A5DA722D6}">
      <dgm:prSet/>
      <dgm:spPr/>
      <dgm:t>
        <a:bodyPr/>
        <a:lstStyle/>
        <a:p>
          <a:endParaRPr lang="fr-FR" sz="1400"/>
        </a:p>
      </dgm:t>
    </dgm:pt>
    <dgm:pt modelId="{8134E408-31CF-4B1A-A0E0-5A772798724C}" type="sibTrans" cxnId="{13D56787-F790-44FE-A2A6-AC3A5DA722D6}">
      <dgm:prSet/>
      <dgm:spPr/>
      <dgm:t>
        <a:bodyPr/>
        <a:lstStyle/>
        <a:p>
          <a:endParaRPr lang="fr-FR" sz="1400"/>
        </a:p>
      </dgm:t>
    </dgm:pt>
    <dgm:pt modelId="{C42F4929-FE50-4A0E-8A71-C08FACA25673}">
      <dgm:prSet custT="1"/>
      <dgm:spPr/>
      <dgm:t>
        <a:bodyPr/>
        <a:lstStyle/>
        <a:p>
          <a:r>
            <a:rPr lang="fr-FR" sz="1400"/>
            <a:t>Référence : L'institution dispose d'une méthodologie de travail et des ressources nécessaires pour concevoir et mettre en œuvre un système d’AQI qui aide efficacement à atteindre et à améliorer ses résultats, et permet son évaluation externe périodique.</a:t>
          </a:r>
        </a:p>
      </dgm:t>
    </dgm:pt>
    <dgm:pt modelId="{CF5B09FA-8F22-49CF-8AAE-E6F2273A0016}" type="parTrans" cxnId="{198CD629-CF34-41CF-81B1-4C8879699F71}">
      <dgm:prSet/>
      <dgm:spPr/>
      <dgm:t>
        <a:bodyPr/>
        <a:lstStyle/>
        <a:p>
          <a:endParaRPr lang="fr-FR" sz="1400"/>
        </a:p>
      </dgm:t>
    </dgm:pt>
    <dgm:pt modelId="{B4108E8B-CD8C-4D00-844E-B725D7677B43}" type="sibTrans" cxnId="{198CD629-CF34-41CF-81B1-4C8879699F71}">
      <dgm:prSet/>
      <dgm:spPr/>
      <dgm:t>
        <a:bodyPr/>
        <a:lstStyle/>
        <a:p>
          <a:endParaRPr lang="fr-FR" sz="1400"/>
        </a:p>
      </dgm:t>
    </dgm:pt>
    <dgm:pt modelId="{33A3027A-1624-4154-928E-519D312426C6}" type="pres">
      <dgm:prSet presAssocID="{84A52E43-F870-4688-A85A-2C5CF1E6E7D3}" presName="linear" presStyleCnt="0">
        <dgm:presLayoutVars>
          <dgm:dir/>
          <dgm:animLvl val="lvl"/>
          <dgm:resizeHandles val="exact"/>
        </dgm:presLayoutVars>
      </dgm:prSet>
      <dgm:spPr/>
    </dgm:pt>
    <dgm:pt modelId="{10DD33A3-2B83-4538-A50E-A1A8223A4A81}" type="pres">
      <dgm:prSet presAssocID="{0F0A724E-61B8-4402-AD4F-4C2013146405}" presName="parentLin" presStyleCnt="0"/>
      <dgm:spPr/>
    </dgm:pt>
    <dgm:pt modelId="{EF520B7D-FC82-4A9A-8FD5-041C77F3B858}" type="pres">
      <dgm:prSet presAssocID="{0F0A724E-61B8-4402-AD4F-4C2013146405}" presName="parentLeftMargin" presStyleLbl="node1" presStyleIdx="0" presStyleCnt="4"/>
      <dgm:spPr/>
    </dgm:pt>
    <dgm:pt modelId="{25EA166A-1E01-4803-A74D-12CE3C4FF78C}" type="pres">
      <dgm:prSet presAssocID="{0F0A724E-61B8-4402-AD4F-4C2013146405}" presName="parentText" presStyleLbl="node1" presStyleIdx="0" presStyleCnt="4">
        <dgm:presLayoutVars>
          <dgm:chMax val="0"/>
          <dgm:bulletEnabled val="1"/>
        </dgm:presLayoutVars>
      </dgm:prSet>
      <dgm:spPr/>
    </dgm:pt>
    <dgm:pt modelId="{D713C6DD-26AF-4433-8C14-60306C0A76C6}" type="pres">
      <dgm:prSet presAssocID="{0F0A724E-61B8-4402-AD4F-4C2013146405}" presName="negativeSpace" presStyleCnt="0"/>
      <dgm:spPr/>
    </dgm:pt>
    <dgm:pt modelId="{A6CD29A2-E1CB-4C53-ADDF-84AB9E383A31}" type="pres">
      <dgm:prSet presAssocID="{0F0A724E-61B8-4402-AD4F-4C2013146405}" presName="childText" presStyleLbl="conFgAcc1" presStyleIdx="0" presStyleCnt="4">
        <dgm:presLayoutVars>
          <dgm:bulletEnabled val="1"/>
        </dgm:presLayoutVars>
      </dgm:prSet>
      <dgm:spPr/>
    </dgm:pt>
    <dgm:pt modelId="{763C9EB7-3F83-4B2C-807B-FFBF2BEECBF6}" type="pres">
      <dgm:prSet presAssocID="{9EA2E4A0-056C-44CF-A80F-9A9BE7C29B24}" presName="spaceBetweenRectangles" presStyleCnt="0"/>
      <dgm:spPr/>
    </dgm:pt>
    <dgm:pt modelId="{0F17D39C-73BA-4982-9847-0E9E640D0E3A}" type="pres">
      <dgm:prSet presAssocID="{EB09EA5E-1085-44BA-92AF-2CC60C990663}" presName="parentLin" presStyleCnt="0"/>
      <dgm:spPr/>
    </dgm:pt>
    <dgm:pt modelId="{E11EB28B-47CF-4502-9582-A2054C6D0487}" type="pres">
      <dgm:prSet presAssocID="{EB09EA5E-1085-44BA-92AF-2CC60C990663}" presName="parentLeftMargin" presStyleLbl="node1" presStyleIdx="0" presStyleCnt="4"/>
      <dgm:spPr/>
    </dgm:pt>
    <dgm:pt modelId="{9AFBCE15-36CC-4912-8C03-F01E6ECFAED3}" type="pres">
      <dgm:prSet presAssocID="{EB09EA5E-1085-44BA-92AF-2CC60C990663}" presName="parentText" presStyleLbl="node1" presStyleIdx="1" presStyleCnt="4">
        <dgm:presLayoutVars>
          <dgm:chMax val="0"/>
          <dgm:bulletEnabled val="1"/>
        </dgm:presLayoutVars>
      </dgm:prSet>
      <dgm:spPr/>
    </dgm:pt>
    <dgm:pt modelId="{EB79A914-1DEA-451E-BA41-A49983273D55}" type="pres">
      <dgm:prSet presAssocID="{EB09EA5E-1085-44BA-92AF-2CC60C990663}" presName="negativeSpace" presStyleCnt="0"/>
      <dgm:spPr/>
    </dgm:pt>
    <dgm:pt modelId="{B43F7DB0-CBFC-48D1-B127-0AC58582F9F6}" type="pres">
      <dgm:prSet presAssocID="{EB09EA5E-1085-44BA-92AF-2CC60C990663}" presName="childText" presStyleLbl="conFgAcc1" presStyleIdx="1" presStyleCnt="4">
        <dgm:presLayoutVars>
          <dgm:bulletEnabled val="1"/>
        </dgm:presLayoutVars>
      </dgm:prSet>
      <dgm:spPr/>
    </dgm:pt>
    <dgm:pt modelId="{5CA459E6-36FE-4992-9818-3DD6595A829E}" type="pres">
      <dgm:prSet presAssocID="{10285134-CB91-427E-A896-F578909143A9}" presName="spaceBetweenRectangles" presStyleCnt="0"/>
      <dgm:spPr/>
    </dgm:pt>
    <dgm:pt modelId="{1045E049-8C74-4E89-8489-7C55151BD49F}" type="pres">
      <dgm:prSet presAssocID="{ACD41896-2FB8-4B9A-8BEA-120E9BA6744A}" presName="parentLin" presStyleCnt="0"/>
      <dgm:spPr/>
    </dgm:pt>
    <dgm:pt modelId="{E63D964A-F9E5-4AB0-8C52-97B651A917C8}" type="pres">
      <dgm:prSet presAssocID="{ACD41896-2FB8-4B9A-8BEA-120E9BA6744A}" presName="parentLeftMargin" presStyleLbl="node1" presStyleIdx="1" presStyleCnt="4"/>
      <dgm:spPr/>
    </dgm:pt>
    <dgm:pt modelId="{DBE7368F-6139-40BF-8E7D-80BCB7DCDC98}" type="pres">
      <dgm:prSet presAssocID="{ACD41896-2FB8-4B9A-8BEA-120E9BA6744A}" presName="parentText" presStyleLbl="node1" presStyleIdx="2" presStyleCnt="4">
        <dgm:presLayoutVars>
          <dgm:chMax val="0"/>
          <dgm:bulletEnabled val="1"/>
        </dgm:presLayoutVars>
      </dgm:prSet>
      <dgm:spPr/>
    </dgm:pt>
    <dgm:pt modelId="{F16542F4-7B9E-423E-A3FF-C1F544F973CA}" type="pres">
      <dgm:prSet presAssocID="{ACD41896-2FB8-4B9A-8BEA-120E9BA6744A}" presName="negativeSpace" presStyleCnt="0"/>
      <dgm:spPr/>
    </dgm:pt>
    <dgm:pt modelId="{C1D5B4D7-78B6-45EA-A8B4-5CA6D574214D}" type="pres">
      <dgm:prSet presAssocID="{ACD41896-2FB8-4B9A-8BEA-120E9BA6744A}" presName="childText" presStyleLbl="conFgAcc1" presStyleIdx="2" presStyleCnt="4">
        <dgm:presLayoutVars>
          <dgm:bulletEnabled val="1"/>
        </dgm:presLayoutVars>
      </dgm:prSet>
      <dgm:spPr/>
    </dgm:pt>
    <dgm:pt modelId="{524B4DEB-C8E8-4E32-9247-C28F661B83E5}" type="pres">
      <dgm:prSet presAssocID="{DDE6B8D6-3857-482D-8B28-A3E101D5ECBC}" presName="spaceBetweenRectangles" presStyleCnt="0"/>
      <dgm:spPr/>
    </dgm:pt>
    <dgm:pt modelId="{29BFE37E-6431-4C73-9A42-0E11E546298E}" type="pres">
      <dgm:prSet presAssocID="{5BDAA611-20E2-4D6D-9A07-459FF705EFFB}" presName="parentLin" presStyleCnt="0"/>
      <dgm:spPr/>
    </dgm:pt>
    <dgm:pt modelId="{6A21965C-1CF3-4F46-A5B3-79965BF14045}" type="pres">
      <dgm:prSet presAssocID="{5BDAA611-20E2-4D6D-9A07-459FF705EFFB}" presName="parentLeftMargin" presStyleLbl="node1" presStyleIdx="2" presStyleCnt="4"/>
      <dgm:spPr/>
    </dgm:pt>
    <dgm:pt modelId="{F3F4BF71-FD54-418B-8E5F-08DFCB070D7C}" type="pres">
      <dgm:prSet presAssocID="{5BDAA611-20E2-4D6D-9A07-459FF705EFFB}" presName="parentText" presStyleLbl="node1" presStyleIdx="3" presStyleCnt="4">
        <dgm:presLayoutVars>
          <dgm:chMax val="0"/>
          <dgm:bulletEnabled val="1"/>
        </dgm:presLayoutVars>
      </dgm:prSet>
      <dgm:spPr/>
    </dgm:pt>
    <dgm:pt modelId="{7E832170-C033-4FEA-9C02-7684C740F9C8}" type="pres">
      <dgm:prSet presAssocID="{5BDAA611-20E2-4D6D-9A07-459FF705EFFB}" presName="negativeSpace" presStyleCnt="0"/>
      <dgm:spPr/>
    </dgm:pt>
    <dgm:pt modelId="{A82B0629-533D-4F43-ACC0-03E99F7A308C}" type="pres">
      <dgm:prSet presAssocID="{5BDAA611-20E2-4D6D-9A07-459FF705EFFB}" presName="childText" presStyleLbl="conFgAcc1" presStyleIdx="3" presStyleCnt="4">
        <dgm:presLayoutVars>
          <dgm:bulletEnabled val="1"/>
        </dgm:presLayoutVars>
      </dgm:prSet>
      <dgm:spPr/>
    </dgm:pt>
  </dgm:ptLst>
  <dgm:cxnLst>
    <dgm:cxn modelId="{D1CC9E01-17CA-4A76-AA2F-18EEF40E5317}" srcId="{84A52E43-F870-4688-A85A-2C5CF1E6E7D3}" destId="{0F0A724E-61B8-4402-AD4F-4C2013146405}" srcOrd="0" destOrd="0" parTransId="{0B2500CA-0AC2-4A20-8181-07A1A0BDBBBA}" sibTransId="{9EA2E4A0-056C-44CF-A80F-9A9BE7C29B24}"/>
    <dgm:cxn modelId="{D586E517-8531-4B9E-B0E9-45B3200EAB7C}" srcId="{0F0A724E-61B8-4402-AD4F-4C2013146405}" destId="{C2922ADA-A0D9-49D7-A3D4-41295E0EBB4D}" srcOrd="0" destOrd="0" parTransId="{1606C3DA-13E7-415F-9806-779F4AE8A993}" sibTransId="{5097D767-3F2C-4568-8254-B997153EF104}"/>
    <dgm:cxn modelId="{D53F4418-FDD9-4D1F-9371-777992653F40}" type="presOf" srcId="{ACD41896-2FB8-4B9A-8BEA-120E9BA6744A}" destId="{E63D964A-F9E5-4AB0-8C52-97B651A917C8}" srcOrd="0" destOrd="0" presId="urn:microsoft.com/office/officeart/2005/8/layout/list1"/>
    <dgm:cxn modelId="{212AD41F-7EAF-4249-9A49-5114AC5BF0D9}" type="presOf" srcId="{EB09EA5E-1085-44BA-92AF-2CC60C990663}" destId="{E11EB28B-47CF-4502-9582-A2054C6D0487}" srcOrd="0" destOrd="0" presId="urn:microsoft.com/office/officeart/2005/8/layout/list1"/>
    <dgm:cxn modelId="{198CD629-CF34-41CF-81B1-4C8879699F71}" srcId="{5BDAA611-20E2-4D6D-9A07-459FF705EFFB}" destId="{C42F4929-FE50-4A0E-8A71-C08FACA25673}" srcOrd="0" destOrd="0" parTransId="{CF5B09FA-8F22-49CF-8AAE-E6F2273A0016}" sibTransId="{B4108E8B-CD8C-4D00-844E-B725D7677B43}"/>
    <dgm:cxn modelId="{7147CA45-2956-4578-9DA3-E952D098D5F4}" type="presOf" srcId="{5BDAA611-20E2-4D6D-9A07-459FF705EFFB}" destId="{6A21965C-1CF3-4F46-A5B3-79965BF14045}" srcOrd="0" destOrd="0" presId="urn:microsoft.com/office/officeart/2005/8/layout/list1"/>
    <dgm:cxn modelId="{F17A5648-7F70-4B0B-9898-54988A67F5B3}" type="presOf" srcId="{02CCF261-1D1B-495D-96BD-4A22418661B4}" destId="{B43F7DB0-CBFC-48D1-B127-0AC58582F9F6}" srcOrd="0" destOrd="0" presId="urn:microsoft.com/office/officeart/2005/8/layout/list1"/>
    <dgm:cxn modelId="{19F8D348-EBB3-475B-93A8-85496AC89339}" type="presOf" srcId="{0F0A724E-61B8-4402-AD4F-4C2013146405}" destId="{EF520B7D-FC82-4A9A-8FD5-041C77F3B858}" srcOrd="0" destOrd="0" presId="urn:microsoft.com/office/officeart/2005/8/layout/list1"/>
    <dgm:cxn modelId="{7DCF2657-5DDF-464A-B8CD-1DCB88E0432D}" srcId="{EB09EA5E-1085-44BA-92AF-2CC60C990663}" destId="{02CCF261-1D1B-495D-96BD-4A22418661B4}" srcOrd="0" destOrd="0" parTransId="{F11C5044-2759-4CC2-BFF1-688ACADE57B9}" sibTransId="{C4796EAF-0D1A-4531-A287-E9D40426F849}"/>
    <dgm:cxn modelId="{C9090260-FD48-4031-B2D8-4AA45B40C9D0}" type="presOf" srcId="{84A52E43-F870-4688-A85A-2C5CF1E6E7D3}" destId="{33A3027A-1624-4154-928E-519D312426C6}" srcOrd="0" destOrd="0" presId="urn:microsoft.com/office/officeart/2005/8/layout/list1"/>
    <dgm:cxn modelId="{6EF0446B-2635-43CD-A51B-027A98E02F25}" type="presOf" srcId="{5BDAA611-20E2-4D6D-9A07-459FF705EFFB}" destId="{F3F4BF71-FD54-418B-8E5F-08DFCB070D7C}" srcOrd="1" destOrd="0" presId="urn:microsoft.com/office/officeart/2005/8/layout/list1"/>
    <dgm:cxn modelId="{13D56787-F790-44FE-A2A6-AC3A5DA722D6}" srcId="{84A52E43-F870-4688-A85A-2C5CF1E6E7D3}" destId="{5BDAA611-20E2-4D6D-9A07-459FF705EFFB}" srcOrd="3" destOrd="0" parTransId="{00E6D5B6-4ACC-4745-B33F-A8F556EDF9E8}" sibTransId="{8134E408-31CF-4B1A-A0E0-5A772798724C}"/>
    <dgm:cxn modelId="{B6F2569B-4835-4E2E-9F84-757462B9EA0D}" type="presOf" srcId="{EB09EA5E-1085-44BA-92AF-2CC60C990663}" destId="{9AFBCE15-36CC-4912-8C03-F01E6ECFAED3}" srcOrd="1" destOrd="0" presId="urn:microsoft.com/office/officeart/2005/8/layout/list1"/>
    <dgm:cxn modelId="{B7A5E9A8-0198-4D1D-914D-68FF31C4535F}" type="presOf" srcId="{C42F4929-FE50-4A0E-8A71-C08FACA25673}" destId="{A82B0629-533D-4F43-ACC0-03E99F7A308C}" srcOrd="0" destOrd="0" presId="urn:microsoft.com/office/officeart/2005/8/layout/list1"/>
    <dgm:cxn modelId="{F18CA1B0-2FCE-45AF-809E-34C2605B4BD5}" srcId="{84A52E43-F870-4688-A85A-2C5CF1E6E7D3}" destId="{EB09EA5E-1085-44BA-92AF-2CC60C990663}" srcOrd="1" destOrd="0" parTransId="{756242B4-3B99-4CC8-A531-0F92546DBF16}" sibTransId="{10285134-CB91-427E-A896-F578909143A9}"/>
    <dgm:cxn modelId="{B0F16ECF-7397-46CA-9B75-9148153C98C2}" type="presOf" srcId="{0F0A724E-61B8-4402-AD4F-4C2013146405}" destId="{25EA166A-1E01-4803-A74D-12CE3C4FF78C}" srcOrd="1" destOrd="0" presId="urn:microsoft.com/office/officeart/2005/8/layout/list1"/>
    <dgm:cxn modelId="{24E0FEE9-DDD9-4828-AA81-3F9634B80E02}" type="presOf" srcId="{ACD41896-2FB8-4B9A-8BEA-120E9BA6744A}" destId="{DBE7368F-6139-40BF-8E7D-80BCB7DCDC98}" srcOrd="1" destOrd="0" presId="urn:microsoft.com/office/officeart/2005/8/layout/list1"/>
    <dgm:cxn modelId="{C1D4B4EA-3DCA-4AF8-B73A-F316B9BA1EE2}" type="presOf" srcId="{C2922ADA-A0D9-49D7-A3D4-41295E0EBB4D}" destId="{A6CD29A2-E1CB-4C53-ADDF-84AB9E383A31}" srcOrd="0" destOrd="0" presId="urn:microsoft.com/office/officeart/2005/8/layout/list1"/>
    <dgm:cxn modelId="{0242B8ED-B5BB-4D0C-A8B7-B2BBC9DB56D6}" srcId="{ACD41896-2FB8-4B9A-8BEA-120E9BA6744A}" destId="{BADADA11-C1FF-4B2B-B260-5CE807862BE1}" srcOrd="0" destOrd="0" parTransId="{D35AA9F5-6A3A-4AEC-BF73-6222E5978C85}" sibTransId="{C790CC49-492A-4859-8C4C-C031B65D94B3}"/>
    <dgm:cxn modelId="{62B939EF-B30F-4AA2-AFB2-A26AB327DB12}" srcId="{84A52E43-F870-4688-A85A-2C5CF1E6E7D3}" destId="{ACD41896-2FB8-4B9A-8BEA-120E9BA6744A}" srcOrd="2" destOrd="0" parTransId="{B91A5EFE-05E6-4AAC-A4BB-8E04C5B3B4C0}" sibTransId="{DDE6B8D6-3857-482D-8B28-A3E101D5ECBC}"/>
    <dgm:cxn modelId="{DADD91F9-0ED2-44B7-B33F-9B66820C2887}" type="presOf" srcId="{BADADA11-C1FF-4B2B-B260-5CE807862BE1}" destId="{C1D5B4D7-78B6-45EA-A8B4-5CA6D574214D}" srcOrd="0" destOrd="0" presId="urn:microsoft.com/office/officeart/2005/8/layout/list1"/>
    <dgm:cxn modelId="{987F3769-D5EE-40A2-8959-B38306E2164A}" type="presParOf" srcId="{33A3027A-1624-4154-928E-519D312426C6}" destId="{10DD33A3-2B83-4538-A50E-A1A8223A4A81}" srcOrd="0" destOrd="0" presId="urn:microsoft.com/office/officeart/2005/8/layout/list1"/>
    <dgm:cxn modelId="{405A86E9-9E24-47F0-A1B9-EBD9FEE7020E}" type="presParOf" srcId="{10DD33A3-2B83-4538-A50E-A1A8223A4A81}" destId="{EF520B7D-FC82-4A9A-8FD5-041C77F3B858}" srcOrd="0" destOrd="0" presId="urn:microsoft.com/office/officeart/2005/8/layout/list1"/>
    <dgm:cxn modelId="{7342FF42-299A-4AFC-9EE2-66B9E6EDEEB3}" type="presParOf" srcId="{10DD33A3-2B83-4538-A50E-A1A8223A4A81}" destId="{25EA166A-1E01-4803-A74D-12CE3C4FF78C}" srcOrd="1" destOrd="0" presId="urn:microsoft.com/office/officeart/2005/8/layout/list1"/>
    <dgm:cxn modelId="{3866803D-8C08-4876-8B79-B81A4AF0E94C}" type="presParOf" srcId="{33A3027A-1624-4154-928E-519D312426C6}" destId="{D713C6DD-26AF-4433-8C14-60306C0A76C6}" srcOrd="1" destOrd="0" presId="urn:microsoft.com/office/officeart/2005/8/layout/list1"/>
    <dgm:cxn modelId="{3AEE6901-28B1-44A3-9085-7C7EBD1F1750}" type="presParOf" srcId="{33A3027A-1624-4154-928E-519D312426C6}" destId="{A6CD29A2-E1CB-4C53-ADDF-84AB9E383A31}" srcOrd="2" destOrd="0" presId="urn:microsoft.com/office/officeart/2005/8/layout/list1"/>
    <dgm:cxn modelId="{255109C2-E42E-484E-9BB0-AC6508009B43}" type="presParOf" srcId="{33A3027A-1624-4154-928E-519D312426C6}" destId="{763C9EB7-3F83-4B2C-807B-FFBF2BEECBF6}" srcOrd="3" destOrd="0" presId="urn:microsoft.com/office/officeart/2005/8/layout/list1"/>
    <dgm:cxn modelId="{16E6FD6A-25DA-4231-8494-454B088CA67A}" type="presParOf" srcId="{33A3027A-1624-4154-928E-519D312426C6}" destId="{0F17D39C-73BA-4982-9847-0E9E640D0E3A}" srcOrd="4" destOrd="0" presId="urn:microsoft.com/office/officeart/2005/8/layout/list1"/>
    <dgm:cxn modelId="{D2F732F5-E95A-442D-BE7B-D690CD8B4DA3}" type="presParOf" srcId="{0F17D39C-73BA-4982-9847-0E9E640D0E3A}" destId="{E11EB28B-47CF-4502-9582-A2054C6D0487}" srcOrd="0" destOrd="0" presId="urn:microsoft.com/office/officeart/2005/8/layout/list1"/>
    <dgm:cxn modelId="{1B6B3C43-92AA-43E2-B136-77D93C089F56}" type="presParOf" srcId="{0F17D39C-73BA-4982-9847-0E9E640D0E3A}" destId="{9AFBCE15-36CC-4912-8C03-F01E6ECFAED3}" srcOrd="1" destOrd="0" presId="urn:microsoft.com/office/officeart/2005/8/layout/list1"/>
    <dgm:cxn modelId="{B459A4C3-5875-4F3E-91F4-D05383439AA7}" type="presParOf" srcId="{33A3027A-1624-4154-928E-519D312426C6}" destId="{EB79A914-1DEA-451E-BA41-A49983273D55}" srcOrd="5" destOrd="0" presId="urn:microsoft.com/office/officeart/2005/8/layout/list1"/>
    <dgm:cxn modelId="{E48202AB-67CA-438C-8A76-86F899805578}" type="presParOf" srcId="{33A3027A-1624-4154-928E-519D312426C6}" destId="{B43F7DB0-CBFC-48D1-B127-0AC58582F9F6}" srcOrd="6" destOrd="0" presId="urn:microsoft.com/office/officeart/2005/8/layout/list1"/>
    <dgm:cxn modelId="{707FBE8E-6911-4908-ADCB-42B7686E2583}" type="presParOf" srcId="{33A3027A-1624-4154-928E-519D312426C6}" destId="{5CA459E6-36FE-4992-9818-3DD6595A829E}" srcOrd="7" destOrd="0" presId="urn:microsoft.com/office/officeart/2005/8/layout/list1"/>
    <dgm:cxn modelId="{5C9CC0BF-4243-4D7D-8C9B-1D302FA6BA92}" type="presParOf" srcId="{33A3027A-1624-4154-928E-519D312426C6}" destId="{1045E049-8C74-4E89-8489-7C55151BD49F}" srcOrd="8" destOrd="0" presId="urn:microsoft.com/office/officeart/2005/8/layout/list1"/>
    <dgm:cxn modelId="{095B48E1-2C40-4135-8AF6-EA60B6021B4A}" type="presParOf" srcId="{1045E049-8C74-4E89-8489-7C55151BD49F}" destId="{E63D964A-F9E5-4AB0-8C52-97B651A917C8}" srcOrd="0" destOrd="0" presId="urn:microsoft.com/office/officeart/2005/8/layout/list1"/>
    <dgm:cxn modelId="{0B670AB1-B3E0-48A9-B09B-769909ADE181}" type="presParOf" srcId="{1045E049-8C74-4E89-8489-7C55151BD49F}" destId="{DBE7368F-6139-40BF-8E7D-80BCB7DCDC98}" srcOrd="1" destOrd="0" presId="urn:microsoft.com/office/officeart/2005/8/layout/list1"/>
    <dgm:cxn modelId="{E8E2F9B7-A384-4D2D-BF18-9A0D71301887}" type="presParOf" srcId="{33A3027A-1624-4154-928E-519D312426C6}" destId="{F16542F4-7B9E-423E-A3FF-C1F544F973CA}" srcOrd="9" destOrd="0" presId="urn:microsoft.com/office/officeart/2005/8/layout/list1"/>
    <dgm:cxn modelId="{B6EF0E98-9D38-466E-846A-97B31103E94B}" type="presParOf" srcId="{33A3027A-1624-4154-928E-519D312426C6}" destId="{C1D5B4D7-78B6-45EA-A8B4-5CA6D574214D}" srcOrd="10" destOrd="0" presId="urn:microsoft.com/office/officeart/2005/8/layout/list1"/>
    <dgm:cxn modelId="{2D27F72B-28B4-43EC-B7F9-4D7BE1A3CFC4}" type="presParOf" srcId="{33A3027A-1624-4154-928E-519D312426C6}" destId="{524B4DEB-C8E8-4E32-9247-C28F661B83E5}" srcOrd="11" destOrd="0" presId="urn:microsoft.com/office/officeart/2005/8/layout/list1"/>
    <dgm:cxn modelId="{CFAF5F9C-1678-4DED-8907-88BDB98E85FD}" type="presParOf" srcId="{33A3027A-1624-4154-928E-519D312426C6}" destId="{29BFE37E-6431-4C73-9A42-0E11E546298E}" srcOrd="12" destOrd="0" presId="urn:microsoft.com/office/officeart/2005/8/layout/list1"/>
    <dgm:cxn modelId="{8E75C50A-D076-4472-AE41-5CC99B9655DF}" type="presParOf" srcId="{29BFE37E-6431-4C73-9A42-0E11E546298E}" destId="{6A21965C-1CF3-4F46-A5B3-79965BF14045}" srcOrd="0" destOrd="0" presId="urn:microsoft.com/office/officeart/2005/8/layout/list1"/>
    <dgm:cxn modelId="{C8A17326-05B9-4EAA-9CCB-D443A6CBD1B6}" type="presParOf" srcId="{29BFE37E-6431-4C73-9A42-0E11E546298E}" destId="{F3F4BF71-FD54-418B-8E5F-08DFCB070D7C}" srcOrd="1" destOrd="0" presId="urn:microsoft.com/office/officeart/2005/8/layout/list1"/>
    <dgm:cxn modelId="{79046703-AFEB-4741-8B3B-C429C7F66774}" type="presParOf" srcId="{33A3027A-1624-4154-928E-519D312426C6}" destId="{7E832170-C033-4FEA-9C02-7684C740F9C8}" srcOrd="13" destOrd="0" presId="urn:microsoft.com/office/officeart/2005/8/layout/list1"/>
    <dgm:cxn modelId="{E26A139E-1C1E-4A3F-B500-A09CC2234E4B}" type="presParOf" srcId="{33A3027A-1624-4154-928E-519D312426C6}" destId="{A82B0629-533D-4F43-ACC0-03E99F7A308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E5F69-AC61-403D-943B-F315F1A50338}">
      <dsp:nvSpPr>
        <dsp:cNvPr id="0" name=""/>
        <dsp:cNvSpPr/>
      </dsp:nvSpPr>
      <dsp:spPr>
        <a:xfrm>
          <a:off x="4532" y="460523"/>
          <a:ext cx="1981552" cy="224782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fr-FR" sz="2000" b="1" kern="1200" dirty="0">
              <a:effectLst/>
              <a:latin typeface="Calibri" panose="020F0502020204030204" pitchFamily="34" charset="0"/>
              <a:ea typeface="Calibri" panose="020F0502020204030204" pitchFamily="34" charset="0"/>
              <a:cs typeface="Calibri" panose="020F0502020204030204" pitchFamily="34" charset="0"/>
            </a:rPr>
            <a:t>Etat des lieux du système d’AQ de l’ES tunisien.</a:t>
          </a:r>
          <a:endParaRPr lang="fr-FR" sz="2000" b="1" kern="1200" dirty="0"/>
        </a:p>
      </dsp:txBody>
      <dsp:txXfrm>
        <a:off x="62570" y="518561"/>
        <a:ext cx="1865476" cy="2131747"/>
      </dsp:txXfrm>
    </dsp:sp>
    <dsp:sp modelId="{DAF0CE8A-5EE1-49C7-82BA-24A5F4BAA168}">
      <dsp:nvSpPr>
        <dsp:cNvPr id="0" name=""/>
        <dsp:cNvSpPr/>
      </dsp:nvSpPr>
      <dsp:spPr>
        <a:xfrm>
          <a:off x="2184239" y="1338723"/>
          <a:ext cx="420089" cy="491424"/>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b="1" kern="1200"/>
        </a:p>
      </dsp:txBody>
      <dsp:txXfrm>
        <a:off x="2184239" y="1437008"/>
        <a:ext cx="294062" cy="294854"/>
      </dsp:txXfrm>
    </dsp:sp>
    <dsp:sp modelId="{30607FF0-BF73-4475-8FE9-473AACA19150}">
      <dsp:nvSpPr>
        <dsp:cNvPr id="0" name=""/>
        <dsp:cNvSpPr/>
      </dsp:nvSpPr>
      <dsp:spPr>
        <a:xfrm>
          <a:off x="2778705" y="460523"/>
          <a:ext cx="1981552" cy="22478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effectLst/>
              <a:latin typeface="Calibri" panose="020F0502020204030204" pitchFamily="34" charset="0"/>
              <a:ea typeface="Calibri" panose="020F0502020204030204" pitchFamily="34" charset="0"/>
              <a:cs typeface="Calibri" panose="020F0502020204030204" pitchFamily="34" charset="0"/>
            </a:rPr>
            <a:t>Benchmarking par rapport à d’autres systèmes et aux bonnes pratiques internationales.</a:t>
          </a:r>
          <a:endParaRPr lang="fr-FR" sz="20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836743" y="518561"/>
        <a:ext cx="1865476" cy="2131747"/>
      </dsp:txXfrm>
    </dsp:sp>
    <dsp:sp modelId="{8A25067C-4227-44CB-8AF0-62BD7B727CF9}">
      <dsp:nvSpPr>
        <dsp:cNvPr id="0" name=""/>
        <dsp:cNvSpPr/>
      </dsp:nvSpPr>
      <dsp:spPr>
        <a:xfrm>
          <a:off x="4958412" y="1338723"/>
          <a:ext cx="420089" cy="491424"/>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b="1" kern="1200"/>
        </a:p>
      </dsp:txBody>
      <dsp:txXfrm>
        <a:off x="4958412" y="1437008"/>
        <a:ext cx="294062" cy="294854"/>
      </dsp:txXfrm>
    </dsp:sp>
    <dsp:sp modelId="{FC5C3C0D-931E-4B10-8C52-31159D66C438}">
      <dsp:nvSpPr>
        <dsp:cNvPr id="0" name=""/>
        <dsp:cNvSpPr/>
      </dsp:nvSpPr>
      <dsp:spPr>
        <a:xfrm>
          <a:off x="5552878" y="460523"/>
          <a:ext cx="1981552" cy="224782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latin typeface="Calibri" panose="020F0502020204030204" pitchFamily="34" charset="0"/>
              <a:ea typeface="Calibri" panose="020F0502020204030204" pitchFamily="34" charset="0"/>
              <a:cs typeface="Calibri" panose="020F0502020204030204" pitchFamily="34" charset="0"/>
            </a:rPr>
            <a:t>Enquêtes auprès des parties prenantes.</a:t>
          </a:r>
        </a:p>
      </dsp:txBody>
      <dsp:txXfrm>
        <a:off x="5610916" y="518561"/>
        <a:ext cx="1865476" cy="2131747"/>
      </dsp:txXfrm>
    </dsp:sp>
    <dsp:sp modelId="{C0100808-EE82-480B-B087-C180D67837E0}">
      <dsp:nvSpPr>
        <dsp:cNvPr id="0" name=""/>
        <dsp:cNvSpPr/>
      </dsp:nvSpPr>
      <dsp:spPr>
        <a:xfrm>
          <a:off x="7732585" y="1338723"/>
          <a:ext cx="420089" cy="491424"/>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b="1" kern="1200"/>
        </a:p>
      </dsp:txBody>
      <dsp:txXfrm>
        <a:off x="7732585" y="1437008"/>
        <a:ext cx="294062" cy="294854"/>
      </dsp:txXfrm>
    </dsp:sp>
    <dsp:sp modelId="{341E4597-1CC7-40CA-BC2E-12E419B0B717}">
      <dsp:nvSpPr>
        <dsp:cNvPr id="0" name=""/>
        <dsp:cNvSpPr/>
      </dsp:nvSpPr>
      <dsp:spPr>
        <a:xfrm>
          <a:off x="8327051" y="460523"/>
          <a:ext cx="1981552" cy="22478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a:effectLst/>
              <a:latin typeface="Calibri" panose="020F0502020204030204" pitchFamily="34" charset="0"/>
              <a:ea typeface="Calibri" panose="020F0502020204030204" pitchFamily="34" charset="0"/>
              <a:cs typeface="Calibri" panose="020F0502020204030204" pitchFamily="34" charset="0"/>
            </a:rPr>
            <a:t>Trois workshops régionaux.</a:t>
          </a:r>
          <a:endParaRPr lang="fr-FR" sz="2000" b="1" kern="1200" dirty="0"/>
        </a:p>
      </dsp:txBody>
      <dsp:txXfrm>
        <a:off x="8385089" y="518561"/>
        <a:ext cx="1865476" cy="213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07FF0-BF73-4475-8FE9-473AACA19150}">
      <dsp:nvSpPr>
        <dsp:cNvPr id="0" name=""/>
        <dsp:cNvSpPr/>
      </dsp:nvSpPr>
      <dsp:spPr>
        <a:xfrm>
          <a:off x="2014" y="295797"/>
          <a:ext cx="4295461" cy="25772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Formation de formateurs en AQ dans l’ES et d’une task-force interne dans les universités en soutien au système interne d’AQ. </a:t>
          </a:r>
        </a:p>
      </dsp:txBody>
      <dsp:txXfrm>
        <a:off x="77500" y="371283"/>
        <a:ext cx="4144489" cy="2426304"/>
      </dsp:txXfrm>
    </dsp:sp>
    <dsp:sp modelId="{8A25067C-4227-44CB-8AF0-62BD7B727CF9}">
      <dsp:nvSpPr>
        <dsp:cNvPr id="0" name=""/>
        <dsp:cNvSpPr/>
      </dsp:nvSpPr>
      <dsp:spPr>
        <a:xfrm>
          <a:off x="4727021" y="1051798"/>
          <a:ext cx="910637" cy="1065274"/>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kern="1200">
            <a:latin typeface="+mn-lt"/>
          </a:endParaRPr>
        </a:p>
      </dsp:txBody>
      <dsp:txXfrm>
        <a:off x="4727021" y="1264853"/>
        <a:ext cx="637446" cy="639164"/>
      </dsp:txXfrm>
    </dsp:sp>
    <dsp:sp modelId="{52816337-1A60-4FAA-9876-0E827BF712E5}">
      <dsp:nvSpPr>
        <dsp:cNvPr id="0" name=""/>
        <dsp:cNvSpPr/>
      </dsp:nvSpPr>
      <dsp:spPr>
        <a:xfrm>
          <a:off x="6015660" y="295797"/>
          <a:ext cx="4295461" cy="257727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Mise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en</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place de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dispositifs</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de e-learning pour les formations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certifiantes</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t>
          </a:r>
          <a:r>
            <a:rPr lang="en-GB" sz="2000" b="1" kern="1200" dirty="0" err="1">
              <a:solidFill>
                <a:prstClr val="white"/>
              </a:solidFill>
              <a:effectLst/>
              <a:latin typeface="Calibri" panose="020F0502020204030204" pitchFamily="34" charset="0"/>
              <a:ea typeface="Calibri" panose="020F0502020204030204" pitchFamily="34" charset="0"/>
              <a:cs typeface="Calibri" panose="020F0502020204030204" pitchFamily="34" charset="0"/>
            </a:rPr>
            <a:t>en</a:t>
          </a:r>
          <a:r>
            <a:rPr lang="en-GB"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 AQ.</a:t>
          </a:r>
          <a:endParaRPr lang="fr-FR" sz="20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dsp:txBody>
      <dsp:txXfrm>
        <a:off x="6091146" y="371283"/>
        <a:ext cx="4144489" cy="2426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5B45D-737B-4080-A842-B3492C87F168}">
      <dsp:nvSpPr>
        <dsp:cNvPr id="0" name=""/>
        <dsp:cNvSpPr/>
      </dsp:nvSpPr>
      <dsp:spPr>
        <a:xfrm>
          <a:off x="0" y="488512"/>
          <a:ext cx="3358597" cy="2015158"/>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n-GB" sz="3000" b="1" kern="1200" dirty="0"/>
            <a:t>MOOC sur la </a:t>
          </a:r>
          <a:r>
            <a:rPr lang="en-GB" sz="3000" b="1" kern="1200" dirty="0" err="1"/>
            <a:t>qualité</a:t>
          </a:r>
          <a:r>
            <a:rPr lang="en-GB" sz="3000" b="1" kern="1200" dirty="0"/>
            <a:t> dans </a:t>
          </a:r>
          <a:r>
            <a:rPr lang="en-GB" sz="3000" b="1" kern="1200" dirty="0" err="1"/>
            <a:t>l’education</a:t>
          </a:r>
          <a:endParaRPr lang="fr-FR" sz="3000" kern="1200" dirty="0"/>
        </a:p>
      </dsp:txBody>
      <dsp:txXfrm>
        <a:off x="0" y="488512"/>
        <a:ext cx="3358597" cy="2015158"/>
      </dsp:txXfrm>
    </dsp:sp>
    <dsp:sp modelId="{1207C6D5-A74C-49C1-B1B5-49167105281E}">
      <dsp:nvSpPr>
        <dsp:cNvPr id="0" name=""/>
        <dsp:cNvSpPr/>
      </dsp:nvSpPr>
      <dsp:spPr>
        <a:xfrm>
          <a:off x="3694457" y="488512"/>
          <a:ext cx="3358597" cy="20151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n-GB" sz="3000" b="1" kern="1200" dirty="0"/>
            <a:t>SPOC - Formation </a:t>
          </a:r>
          <a:r>
            <a:rPr lang="en-GB" sz="3000" b="1" kern="1200" dirty="0" err="1"/>
            <a:t>certifiante</a:t>
          </a:r>
          <a:r>
            <a:rPr lang="en-GB" sz="3000" b="1" kern="1200" dirty="0"/>
            <a:t> </a:t>
          </a:r>
          <a:r>
            <a:rPr lang="en-GB" sz="3000" b="1" kern="1200" dirty="0" err="1"/>
            <a:t>en</a:t>
          </a:r>
          <a:r>
            <a:rPr lang="en-GB" sz="3000" b="1" kern="1200" dirty="0"/>
            <a:t> AQ dans </a:t>
          </a:r>
          <a:r>
            <a:rPr lang="en-GB" sz="3000" b="1" kern="1200" dirty="0" err="1"/>
            <a:t>l’ES</a:t>
          </a:r>
          <a:r>
            <a:rPr lang="en-GB" sz="3000" b="1" kern="1200" dirty="0"/>
            <a:t> </a:t>
          </a:r>
          <a:r>
            <a:rPr lang="en-GB" sz="3000" b="1" kern="1200" dirty="0" err="1"/>
            <a:t>Niveau</a:t>
          </a:r>
          <a:r>
            <a:rPr lang="en-GB" sz="3000" b="1" kern="1200" dirty="0"/>
            <a:t> 1 (Initiation)</a:t>
          </a:r>
          <a:endParaRPr lang="fr-FR" sz="3000" kern="1200" dirty="0"/>
        </a:p>
      </dsp:txBody>
      <dsp:txXfrm>
        <a:off x="3694457" y="488512"/>
        <a:ext cx="3358597" cy="2015158"/>
      </dsp:txXfrm>
    </dsp:sp>
    <dsp:sp modelId="{3A3753EE-DD70-4701-9186-FD757631FB37}">
      <dsp:nvSpPr>
        <dsp:cNvPr id="0" name=""/>
        <dsp:cNvSpPr/>
      </dsp:nvSpPr>
      <dsp:spPr>
        <a:xfrm>
          <a:off x="7388915" y="488512"/>
          <a:ext cx="3358597" cy="20151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n-GB" sz="3000" b="1" kern="1200" dirty="0"/>
            <a:t>SPOC - Formation </a:t>
          </a:r>
          <a:r>
            <a:rPr lang="en-GB" sz="3000" b="1" kern="1200" dirty="0" err="1"/>
            <a:t>certifiante</a:t>
          </a:r>
          <a:r>
            <a:rPr lang="en-GB" sz="3000" b="1" kern="1200" dirty="0"/>
            <a:t> </a:t>
          </a:r>
          <a:r>
            <a:rPr lang="en-GB" sz="3000" b="1" kern="1200" dirty="0" err="1"/>
            <a:t>en</a:t>
          </a:r>
          <a:r>
            <a:rPr lang="en-GB" sz="3000" b="1" kern="1200" dirty="0"/>
            <a:t> AQ dans </a:t>
          </a:r>
          <a:r>
            <a:rPr lang="en-GB" sz="3000" b="1" kern="1200" dirty="0" err="1"/>
            <a:t>l’ES</a:t>
          </a:r>
          <a:r>
            <a:rPr lang="en-GB" sz="3000" b="1" kern="1200" dirty="0"/>
            <a:t> </a:t>
          </a:r>
          <a:r>
            <a:rPr lang="en-GB" sz="3000" b="1" kern="1200" dirty="0" err="1"/>
            <a:t>Niveau</a:t>
          </a:r>
          <a:r>
            <a:rPr lang="en-GB" sz="3000" b="1" kern="1200" dirty="0"/>
            <a:t> 2 (</a:t>
          </a:r>
          <a:r>
            <a:rPr lang="en-GB" sz="3000" b="1" kern="1200" dirty="0" err="1"/>
            <a:t>Perfectionnement</a:t>
          </a:r>
          <a:r>
            <a:rPr lang="en-GB" sz="3000" b="1" kern="1200" dirty="0"/>
            <a:t>)</a:t>
          </a:r>
          <a:endParaRPr lang="fr-FR" sz="3000" kern="1200" dirty="0"/>
        </a:p>
      </dsp:txBody>
      <dsp:txXfrm>
        <a:off x="7388915" y="488512"/>
        <a:ext cx="3358597" cy="2015158"/>
      </dsp:txXfrm>
    </dsp:sp>
    <dsp:sp modelId="{A20D23B2-FEDC-41F4-982F-B84AB75CE7FB}">
      <dsp:nvSpPr>
        <dsp:cNvPr id="0" name=""/>
        <dsp:cNvSpPr/>
      </dsp:nvSpPr>
      <dsp:spPr>
        <a:xfrm>
          <a:off x="1847228" y="2839531"/>
          <a:ext cx="3358597" cy="20151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n-GB" sz="3000" b="1" kern="1200" dirty="0"/>
            <a:t>SPOC - Formation </a:t>
          </a:r>
          <a:r>
            <a:rPr lang="en-GB" sz="3000" b="1" kern="1200" dirty="0" err="1"/>
            <a:t>certifiante</a:t>
          </a:r>
          <a:r>
            <a:rPr lang="en-GB" sz="3000" b="1" kern="1200" dirty="0"/>
            <a:t> </a:t>
          </a:r>
          <a:r>
            <a:rPr lang="en-GB" sz="3000" b="1" kern="1200" dirty="0" err="1"/>
            <a:t>en</a:t>
          </a:r>
          <a:r>
            <a:rPr lang="en-GB" sz="3000" b="1" kern="1200" dirty="0"/>
            <a:t> </a:t>
          </a:r>
          <a:r>
            <a:rPr lang="en-GB" sz="3000" b="1" kern="1200" dirty="0" err="1"/>
            <a:t>accréditation</a:t>
          </a:r>
          <a:r>
            <a:rPr lang="en-GB" sz="3000" b="1" kern="1200" dirty="0"/>
            <a:t> dans </a:t>
          </a:r>
          <a:r>
            <a:rPr lang="en-GB" sz="3000" b="1" kern="1200" dirty="0" err="1"/>
            <a:t>l’ES</a:t>
          </a:r>
          <a:endParaRPr lang="fr-FR" sz="3000" kern="1200" dirty="0"/>
        </a:p>
      </dsp:txBody>
      <dsp:txXfrm>
        <a:off x="1847228" y="2839531"/>
        <a:ext cx="3358597" cy="2015158"/>
      </dsp:txXfrm>
    </dsp:sp>
    <dsp:sp modelId="{9EA46938-8502-40B6-9222-DCEF30C1D293}">
      <dsp:nvSpPr>
        <dsp:cNvPr id="0" name=""/>
        <dsp:cNvSpPr/>
      </dsp:nvSpPr>
      <dsp:spPr>
        <a:xfrm>
          <a:off x="5541686" y="2839531"/>
          <a:ext cx="3358597" cy="2015158"/>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mj-lt"/>
            <a:buNone/>
          </a:pPr>
          <a:r>
            <a:rPr lang="en-GB" sz="3000" b="1" kern="1200" dirty="0" err="1"/>
            <a:t>Parcours</a:t>
          </a:r>
          <a:r>
            <a:rPr lang="en-GB" sz="3000" b="1" kern="1200" dirty="0"/>
            <a:t> </a:t>
          </a:r>
          <a:r>
            <a:rPr lang="en-GB" sz="3000" b="1" kern="1200" dirty="0" err="1"/>
            <a:t>d’accréditation</a:t>
          </a:r>
          <a:r>
            <a:rPr lang="en-GB" sz="3000" b="1" kern="1200" dirty="0"/>
            <a:t> </a:t>
          </a:r>
          <a:r>
            <a:rPr lang="en-GB" sz="3000" b="1" kern="1200" dirty="0" err="1"/>
            <a:t>d’experts</a:t>
          </a:r>
          <a:r>
            <a:rPr lang="en-GB" sz="3000" b="1" kern="1200" dirty="0"/>
            <a:t> </a:t>
          </a:r>
          <a:r>
            <a:rPr lang="en-GB" sz="3000" b="1" kern="1200" dirty="0" err="1"/>
            <a:t>en</a:t>
          </a:r>
          <a:r>
            <a:rPr lang="en-GB" sz="3000" b="1" kern="1200" dirty="0"/>
            <a:t> AQ (IEAQA et ANECA)</a:t>
          </a:r>
          <a:endParaRPr lang="fr-FR" sz="3000" kern="1200" dirty="0"/>
        </a:p>
      </dsp:txBody>
      <dsp:txXfrm>
        <a:off x="5541686" y="2839531"/>
        <a:ext cx="3358597" cy="2015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DD3B-1507-447C-807B-D62E145F4F01}">
      <dsp:nvSpPr>
        <dsp:cNvPr id="0" name=""/>
        <dsp:cNvSpPr/>
      </dsp:nvSpPr>
      <dsp:spPr>
        <a:xfrm>
          <a:off x="2871" y="205635"/>
          <a:ext cx="2799244" cy="11196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altLang="fr-FR" sz="2000" b="1" kern="1200" dirty="0">
              <a:effectLst>
                <a:outerShdw blurRad="38100" dist="38100" dir="2700000" algn="tl">
                  <a:srgbClr val="000000">
                    <a:alpha val="43137"/>
                  </a:srgbClr>
                </a:outerShdw>
              </a:effectLst>
              <a:latin typeface="Palette"/>
            </a:rPr>
            <a:t>WP 1</a:t>
          </a:r>
          <a:r>
            <a:rPr lang="es-ES" altLang="fr-FR" sz="2000" b="1" i="1" kern="1200" dirty="0">
              <a:latin typeface="Palette"/>
            </a:rPr>
            <a:t> </a:t>
          </a:r>
        </a:p>
        <a:p>
          <a:pPr marL="0" lvl="0" indent="0" algn="ctr" defTabSz="889000">
            <a:lnSpc>
              <a:spcPct val="90000"/>
            </a:lnSpc>
            <a:spcBef>
              <a:spcPct val="0"/>
            </a:spcBef>
            <a:spcAft>
              <a:spcPct val="35000"/>
            </a:spcAft>
            <a:buNone/>
          </a:pPr>
          <a:r>
            <a:rPr lang="es-ES" altLang="fr-FR" sz="2000" b="1" i="1" kern="1200" dirty="0">
              <a:latin typeface="Palette"/>
            </a:rPr>
            <a:t>(</a:t>
          </a:r>
          <a:r>
            <a:rPr lang="fr-FR" sz="2000" b="1" kern="1200" dirty="0">
              <a:latin typeface="Palette"/>
            </a:rPr>
            <a:t>IEAQA &amp; Univ. de Jendouba)</a:t>
          </a:r>
          <a:endParaRPr lang="fr-FR" sz="2000" b="1" kern="1200" dirty="0"/>
        </a:p>
      </dsp:txBody>
      <dsp:txXfrm>
        <a:off x="2871" y="205635"/>
        <a:ext cx="2799244" cy="1119697"/>
      </dsp:txXfrm>
    </dsp:sp>
    <dsp:sp modelId="{05FD3776-7A11-4AFC-871C-8DF72E4A9610}">
      <dsp:nvSpPr>
        <dsp:cNvPr id="0" name=""/>
        <dsp:cNvSpPr/>
      </dsp:nvSpPr>
      <dsp:spPr>
        <a:xfrm>
          <a:off x="2871" y="1325332"/>
          <a:ext cx="2799244" cy="31653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latin typeface="Palette"/>
            </a:rPr>
            <a:t>Opportunité pour s’auto-évaluer par rapport aux ASG mais aussi par rapport au référentiel du certificat AUDIT</a:t>
          </a:r>
          <a:endParaRPr lang="en-GB" altLang="fr-FR" sz="2000" kern="1200" dirty="0">
            <a:latin typeface="Palette"/>
          </a:endParaRPr>
        </a:p>
      </dsp:txBody>
      <dsp:txXfrm>
        <a:off x="2871" y="1325332"/>
        <a:ext cx="2799244" cy="3165328"/>
      </dsp:txXfrm>
    </dsp:sp>
    <dsp:sp modelId="{D07E8140-4A4E-4175-BFEB-49D2D61A96F2}">
      <dsp:nvSpPr>
        <dsp:cNvPr id="0" name=""/>
        <dsp:cNvSpPr/>
      </dsp:nvSpPr>
      <dsp:spPr>
        <a:xfrm>
          <a:off x="3194009" y="205635"/>
          <a:ext cx="2799244" cy="111969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altLang="fr-FR" sz="2000" b="1" kern="1200" dirty="0">
              <a:effectLst>
                <a:outerShdw blurRad="38100" dist="38100" dir="2700000" algn="tl">
                  <a:srgbClr val="000000">
                    <a:alpha val="43137"/>
                  </a:srgbClr>
                </a:outerShdw>
              </a:effectLst>
              <a:latin typeface="Palette"/>
            </a:rPr>
            <a:t>WP 2</a:t>
          </a:r>
          <a:r>
            <a:rPr lang="es-ES" altLang="fr-FR" sz="2000" b="1" i="1" kern="1200" dirty="0">
              <a:latin typeface="Palette"/>
            </a:rPr>
            <a:t> </a:t>
          </a:r>
        </a:p>
        <a:p>
          <a:pPr marL="0" lvl="0" indent="0" algn="ctr" defTabSz="889000">
            <a:lnSpc>
              <a:spcPct val="90000"/>
            </a:lnSpc>
            <a:spcBef>
              <a:spcPct val="0"/>
            </a:spcBef>
            <a:spcAft>
              <a:spcPct val="35000"/>
            </a:spcAft>
            <a:buNone/>
          </a:pPr>
          <a:r>
            <a:rPr lang="es-ES" altLang="fr-FR" sz="2000" b="1" i="1" kern="1200" dirty="0">
              <a:latin typeface="Palette"/>
            </a:rPr>
            <a:t>(Univ. </a:t>
          </a:r>
          <a:r>
            <a:rPr lang="es-ES" altLang="fr-FR" sz="2000" b="1" i="1" kern="1200" dirty="0" err="1">
              <a:latin typeface="Palette"/>
            </a:rPr>
            <a:t>Monastir</a:t>
          </a:r>
          <a:r>
            <a:rPr lang="es-ES" altLang="fr-FR" sz="2000" b="1" i="1" kern="1200" dirty="0">
              <a:latin typeface="Palette"/>
            </a:rPr>
            <a:t> &amp; U. Valencia)</a:t>
          </a:r>
          <a:endParaRPr lang="fr-FR" sz="2000" kern="1200" dirty="0"/>
        </a:p>
      </dsp:txBody>
      <dsp:txXfrm>
        <a:off x="3194009" y="205635"/>
        <a:ext cx="2799244" cy="1119697"/>
      </dsp:txXfrm>
    </dsp:sp>
    <dsp:sp modelId="{718703C2-CB72-47AC-9C19-31BE2C6C26C4}">
      <dsp:nvSpPr>
        <dsp:cNvPr id="0" name=""/>
        <dsp:cNvSpPr/>
      </dsp:nvSpPr>
      <dsp:spPr>
        <a:xfrm>
          <a:off x="3194009" y="1325332"/>
          <a:ext cx="2799244" cy="316532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latin typeface="Calibri" panose="020F0502020204030204" pitchFamily="34" charset="0"/>
            </a:rPr>
            <a:t>Renforcement et certification des systèmes d’AQ interne et opérationnalisation des comités pour la qualité dans les universités.</a:t>
          </a:r>
          <a:endParaRPr lang="en-GB" altLang="fr-FR" sz="2000" b="1" i="1" kern="1200" dirty="0">
            <a:latin typeface="Palette"/>
          </a:endParaRPr>
        </a:p>
      </dsp:txBody>
      <dsp:txXfrm>
        <a:off x="3194009" y="1325332"/>
        <a:ext cx="2799244" cy="3165328"/>
      </dsp:txXfrm>
    </dsp:sp>
    <dsp:sp modelId="{C265B5C1-0715-41A2-A26F-3244B108E01F}">
      <dsp:nvSpPr>
        <dsp:cNvPr id="0" name=""/>
        <dsp:cNvSpPr/>
      </dsp:nvSpPr>
      <dsp:spPr>
        <a:xfrm>
          <a:off x="6385147" y="205635"/>
          <a:ext cx="2799244" cy="111969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altLang="fr-FR" sz="2000" b="1" kern="1200" dirty="0">
              <a:effectLst>
                <a:outerShdw blurRad="38100" dist="38100" dir="2700000" algn="tl">
                  <a:srgbClr val="000000">
                    <a:alpha val="43137"/>
                  </a:srgbClr>
                </a:outerShdw>
              </a:effectLst>
              <a:latin typeface="Palette"/>
            </a:rPr>
            <a:t>WP 4</a:t>
          </a:r>
          <a:r>
            <a:rPr lang="es-ES" altLang="fr-FR" sz="2000" b="1" i="1" kern="1200" dirty="0">
              <a:latin typeface="Palette"/>
            </a:rPr>
            <a:t> (IEAQA &amp; ANECA)</a:t>
          </a:r>
          <a:endParaRPr lang="fr-FR" sz="2000" kern="1200" dirty="0"/>
        </a:p>
      </dsp:txBody>
      <dsp:txXfrm>
        <a:off x="6385147" y="205635"/>
        <a:ext cx="2799244" cy="1119697"/>
      </dsp:txXfrm>
    </dsp:sp>
    <dsp:sp modelId="{91DBA3C8-F2DD-4056-9ABE-2A44AE079745}">
      <dsp:nvSpPr>
        <dsp:cNvPr id="0" name=""/>
        <dsp:cNvSpPr/>
      </dsp:nvSpPr>
      <dsp:spPr>
        <a:xfrm>
          <a:off x="6385147" y="1325332"/>
          <a:ext cx="2799244" cy="316532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latin typeface="Calibri" panose="020F0502020204030204" pitchFamily="34" charset="0"/>
            </a:rPr>
            <a:t>Label EQuAM-T</a:t>
          </a:r>
          <a:endParaRPr lang="en-GB" altLang="fr-FR" sz="2000" b="1" i="1" kern="1200" dirty="0">
            <a:latin typeface="Palette"/>
          </a:endParaRPr>
        </a:p>
        <a:p>
          <a:pPr marL="228600" lvl="1" indent="-228600" algn="l" defTabSz="889000">
            <a:lnSpc>
              <a:spcPct val="90000"/>
            </a:lnSpc>
            <a:spcBef>
              <a:spcPct val="0"/>
            </a:spcBef>
            <a:spcAft>
              <a:spcPct val="15000"/>
            </a:spcAft>
            <a:buChar char="•"/>
          </a:pPr>
          <a:r>
            <a:rPr lang="fr-FR" sz="2000" b="1" kern="1200">
              <a:latin typeface="Calibri" panose="020F0502020204030204" pitchFamily="34" charset="0"/>
            </a:rPr>
            <a:t>Renforcement </a:t>
          </a:r>
          <a:r>
            <a:rPr lang="fr-FR" sz="2000" b="1" kern="1200" dirty="0">
              <a:latin typeface="Calibri" panose="020F0502020204030204" pitchFamily="34" charset="0"/>
            </a:rPr>
            <a:t>de l’AQ externe et alignement de l’AQ interne et l’AQ externe.</a:t>
          </a:r>
          <a:endParaRPr lang="en-GB" altLang="fr-FR" sz="2000" b="1" i="1" kern="1200" dirty="0">
            <a:latin typeface="Palette"/>
          </a:endParaRPr>
        </a:p>
        <a:p>
          <a:pPr marL="228600" lvl="1" indent="-228600" algn="l" defTabSz="889000">
            <a:lnSpc>
              <a:spcPct val="90000"/>
            </a:lnSpc>
            <a:spcBef>
              <a:spcPct val="0"/>
            </a:spcBef>
            <a:spcAft>
              <a:spcPct val="15000"/>
            </a:spcAft>
            <a:buChar char="•"/>
          </a:pPr>
          <a:r>
            <a:rPr lang="en-GB" altLang="fr-FR" sz="2000" b="1" i="1" kern="1200" dirty="0">
              <a:latin typeface="Palette"/>
            </a:rPr>
            <a:t>Certification AUDIT par </a:t>
          </a:r>
          <a:r>
            <a:rPr lang="en-GB" altLang="fr-FR" sz="2000" b="1" i="1" kern="1200" dirty="0" err="1">
              <a:latin typeface="Palette"/>
            </a:rPr>
            <a:t>l’ANECA</a:t>
          </a:r>
          <a:r>
            <a:rPr lang="en-GB" altLang="fr-FR" sz="2000" b="1" i="1" kern="1200" dirty="0">
              <a:latin typeface="Palette"/>
            </a:rPr>
            <a:t> du </a:t>
          </a:r>
          <a:r>
            <a:rPr lang="en-GB" altLang="fr-FR" sz="2000" b="1" i="1" kern="1200" dirty="0" err="1">
              <a:latin typeface="Palette"/>
            </a:rPr>
            <a:t>système</a:t>
          </a:r>
          <a:r>
            <a:rPr lang="en-GB" altLang="fr-FR" sz="2000" b="1" i="1" kern="1200" dirty="0">
              <a:latin typeface="Palette"/>
            </a:rPr>
            <a:t> </a:t>
          </a:r>
          <a:r>
            <a:rPr lang="en-GB" altLang="fr-FR" sz="2000" b="1" i="1" kern="1200" dirty="0" err="1">
              <a:latin typeface="Palette"/>
            </a:rPr>
            <a:t>d’AQI</a:t>
          </a:r>
          <a:r>
            <a:rPr lang="en-GB" altLang="fr-FR" sz="2000" b="1" i="1" kern="1200" dirty="0">
              <a:latin typeface="Palette"/>
            </a:rPr>
            <a:t> dans </a:t>
          </a:r>
          <a:r>
            <a:rPr lang="en-GB" altLang="fr-FR" sz="2000" b="1" i="1" kern="1200" dirty="0" err="1">
              <a:latin typeface="Palette"/>
            </a:rPr>
            <a:t>certaines</a:t>
          </a:r>
          <a:r>
            <a:rPr lang="en-GB" altLang="fr-FR" sz="2000" b="1" i="1" kern="1200" dirty="0">
              <a:latin typeface="Palette"/>
            </a:rPr>
            <a:t> </a:t>
          </a:r>
          <a:r>
            <a:rPr lang="en-GB" altLang="fr-FR" sz="2000" b="1" i="1" kern="1200" dirty="0" err="1">
              <a:latin typeface="Palette"/>
            </a:rPr>
            <a:t>universités</a:t>
          </a:r>
          <a:endParaRPr lang="en-GB" altLang="fr-FR" sz="2000" b="1" i="1" kern="1200" dirty="0">
            <a:latin typeface="Palette"/>
          </a:endParaRPr>
        </a:p>
      </dsp:txBody>
      <dsp:txXfrm>
        <a:off x="6385147" y="1325332"/>
        <a:ext cx="2799244" cy="3165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A2CD0-C90A-431C-A64A-FA553B41D87C}">
      <dsp:nvSpPr>
        <dsp:cNvPr id="0" name=""/>
        <dsp:cNvSpPr/>
      </dsp:nvSpPr>
      <dsp:spPr>
        <a:xfrm>
          <a:off x="0" y="225168"/>
          <a:ext cx="8064896" cy="1247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5926" tIns="229108" rIns="625926"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a:t>Référence 1 : L’établissement développe et rend publics une vision et un énoncé de mission qui reflètent son engagement en faveur de l’amélioration continue de la qualité, des objectifs stratégiques, ainsi que des politiques et procédures en phase avec sa vision et son énoncé de mission. </a:t>
          </a:r>
          <a:endParaRPr lang="fr-FR" sz="1600" kern="1200"/>
        </a:p>
      </dsp:txBody>
      <dsp:txXfrm>
        <a:off x="0" y="225168"/>
        <a:ext cx="8064896" cy="1247400"/>
      </dsp:txXfrm>
    </dsp:sp>
    <dsp:sp modelId="{42BA0ECE-F30A-4D75-A08F-40D44B3E1E51}">
      <dsp:nvSpPr>
        <dsp:cNvPr id="0" name=""/>
        <dsp:cNvSpPr/>
      </dsp:nvSpPr>
      <dsp:spPr>
        <a:xfrm>
          <a:off x="403244" y="62808"/>
          <a:ext cx="5645427"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fr-FR" sz="1600" b="1" kern="1200"/>
            <a:t>1. Vision, mission et objectifs stratégiques </a:t>
          </a:r>
          <a:endParaRPr lang="fr-FR" sz="1600" kern="1200"/>
        </a:p>
      </dsp:txBody>
      <dsp:txXfrm>
        <a:off x="419096" y="78660"/>
        <a:ext cx="5613723" cy="293016"/>
      </dsp:txXfrm>
    </dsp:sp>
    <dsp:sp modelId="{8E99BC01-B51B-408F-9FE8-5BCA45B4811D}">
      <dsp:nvSpPr>
        <dsp:cNvPr id="0" name=""/>
        <dsp:cNvSpPr/>
      </dsp:nvSpPr>
      <dsp:spPr>
        <a:xfrm>
          <a:off x="0" y="1694328"/>
          <a:ext cx="8064896" cy="10221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5926" tIns="229108" rIns="625926"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a:t>Référence 2 : L’établissement dispose de structures de gouvernance et de gestion clairement énoncées. Cela assurera une gouvernance et une gestion saines et éthiques, y compris des pratiques AQ </a:t>
          </a:r>
          <a:endParaRPr lang="fr-FR" sz="1600" kern="1200"/>
        </a:p>
      </dsp:txBody>
      <dsp:txXfrm>
        <a:off x="0" y="1694328"/>
        <a:ext cx="8064896" cy="1022175"/>
      </dsp:txXfrm>
    </dsp:sp>
    <dsp:sp modelId="{636B1841-0DFE-40E1-AF22-AE8038C043E6}">
      <dsp:nvSpPr>
        <dsp:cNvPr id="0" name=""/>
        <dsp:cNvSpPr/>
      </dsp:nvSpPr>
      <dsp:spPr>
        <a:xfrm>
          <a:off x="403244" y="1531968"/>
          <a:ext cx="5645427" cy="3247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fr-FR" sz="1600" b="1" kern="1200"/>
            <a:t>2. Gouvernance et gestion </a:t>
          </a:r>
          <a:endParaRPr lang="fr-FR" sz="1600" kern="1200"/>
        </a:p>
      </dsp:txBody>
      <dsp:txXfrm>
        <a:off x="419096" y="1547820"/>
        <a:ext cx="5613723" cy="293016"/>
      </dsp:txXfrm>
    </dsp:sp>
    <dsp:sp modelId="{61616BC5-B3B2-4EE7-A8DF-4717CE18E469}">
      <dsp:nvSpPr>
        <dsp:cNvPr id="0" name=""/>
        <dsp:cNvSpPr/>
      </dsp:nvSpPr>
      <dsp:spPr>
        <a:xfrm>
          <a:off x="0" y="2938263"/>
          <a:ext cx="8064896" cy="1247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5926" tIns="229108" rIns="625926" bIns="113792" numCol="1" spcCol="1270" anchor="t" anchorCtr="0">
          <a:noAutofit/>
        </a:bodyPr>
        <a:lstStyle/>
        <a:p>
          <a:pPr marL="171450" lvl="1" indent="-171450" algn="l" defTabSz="711200">
            <a:lnSpc>
              <a:spcPct val="90000"/>
            </a:lnSpc>
            <a:spcBef>
              <a:spcPct val="0"/>
            </a:spcBef>
            <a:spcAft>
              <a:spcPct val="15000"/>
            </a:spcAft>
            <a:buChar char="•"/>
          </a:pPr>
          <a:r>
            <a:rPr lang="fr-FR" sz="1600" b="1" kern="1200"/>
            <a:t>Référence 3 : L’établissement dispose de politiques de ressources humaines inclusives qui garantissent le recrutement et la rétention d’un nombre adéquat de membres du personnel qualifiés et compétents afin de réaliser sa mission et d’exécuter son mandat légal.</a:t>
          </a:r>
          <a:endParaRPr lang="fr-FR" sz="1600" kern="1200"/>
        </a:p>
      </dsp:txBody>
      <dsp:txXfrm>
        <a:off x="0" y="2938263"/>
        <a:ext cx="8064896" cy="1247400"/>
      </dsp:txXfrm>
    </dsp:sp>
    <dsp:sp modelId="{139A3CA6-7128-4A3E-BE5B-CE4BABE547C5}">
      <dsp:nvSpPr>
        <dsp:cNvPr id="0" name=""/>
        <dsp:cNvSpPr/>
      </dsp:nvSpPr>
      <dsp:spPr>
        <a:xfrm>
          <a:off x="403244" y="2775903"/>
          <a:ext cx="5645427" cy="3247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fr-FR" sz="1600" b="1" kern="1200"/>
            <a:t>3. Ressources humaines </a:t>
          </a:r>
          <a:endParaRPr lang="fr-FR" sz="1600" kern="1200"/>
        </a:p>
      </dsp:txBody>
      <dsp:txXfrm>
        <a:off x="419096" y="2791755"/>
        <a:ext cx="5613723"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D29A2-E1CB-4C53-ADDF-84AB9E383A31}">
      <dsp:nvSpPr>
        <dsp:cNvPr id="0" name=""/>
        <dsp:cNvSpPr/>
      </dsp:nvSpPr>
      <dsp:spPr>
        <a:xfrm>
          <a:off x="0" y="259159"/>
          <a:ext cx="8352928"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280" tIns="333248" rIns="648280"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Référence : L'institution est dotée de mécanismes lui permettant de concevoir, gérer et améliorer les services d'accompagnement des étudiants, ainsi que les ressources humaines et matérielles nécessaires pour faciliter un développement adéquat de leurs apprentissages.</a:t>
          </a:r>
        </a:p>
      </dsp:txBody>
      <dsp:txXfrm>
        <a:off x="0" y="259159"/>
        <a:ext cx="8352928" cy="1033200"/>
      </dsp:txXfrm>
    </dsp:sp>
    <dsp:sp modelId="{25EA166A-1E01-4803-A74D-12CE3C4FF78C}">
      <dsp:nvSpPr>
        <dsp:cNvPr id="0" name=""/>
        <dsp:cNvSpPr/>
      </dsp:nvSpPr>
      <dsp:spPr>
        <a:xfrm>
          <a:off x="417646" y="22999"/>
          <a:ext cx="5847049"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622300">
            <a:lnSpc>
              <a:spcPct val="90000"/>
            </a:lnSpc>
            <a:spcBef>
              <a:spcPct val="0"/>
            </a:spcBef>
            <a:spcAft>
              <a:spcPct val="35000"/>
            </a:spcAft>
            <a:buNone/>
          </a:pPr>
          <a:r>
            <a:rPr lang="fr-FR" sz="1400" kern="1200"/>
            <a:t>CRITÈRE 5. Comment l'institution gère et améliore ses ressources et services</a:t>
          </a:r>
        </a:p>
      </dsp:txBody>
      <dsp:txXfrm>
        <a:off x="440703" y="46056"/>
        <a:ext cx="5800935" cy="426206"/>
      </dsp:txXfrm>
    </dsp:sp>
    <dsp:sp modelId="{B43F7DB0-CBFC-48D1-B127-0AC58582F9F6}">
      <dsp:nvSpPr>
        <dsp:cNvPr id="0" name=""/>
        <dsp:cNvSpPr/>
      </dsp:nvSpPr>
      <dsp:spPr>
        <a:xfrm>
          <a:off x="0" y="1614919"/>
          <a:ext cx="8352928" cy="1411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280" tIns="333248" rIns="648280"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Référence : L'institution est dotée de procédures lui permettant de mesurer, d'analyser et d'utiliser les résultats générés par le système d’AQI, entre autres, d'apprentissage, de satisfaction des différents groupes d'intérêts et de placement / employabilité, pour prendre des décisions qui conduisent à une amélioration de la qualité de l'enseignement qu'elle donne et du reste des activités qu'elle mène.</a:t>
          </a:r>
        </a:p>
      </dsp:txBody>
      <dsp:txXfrm>
        <a:off x="0" y="1614919"/>
        <a:ext cx="8352928" cy="1411200"/>
      </dsp:txXfrm>
    </dsp:sp>
    <dsp:sp modelId="{9AFBCE15-36CC-4912-8C03-F01E6ECFAED3}">
      <dsp:nvSpPr>
        <dsp:cNvPr id="0" name=""/>
        <dsp:cNvSpPr/>
      </dsp:nvSpPr>
      <dsp:spPr>
        <a:xfrm>
          <a:off x="417646" y="1378760"/>
          <a:ext cx="5847049" cy="4723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622300">
            <a:lnSpc>
              <a:spcPct val="90000"/>
            </a:lnSpc>
            <a:spcBef>
              <a:spcPct val="0"/>
            </a:spcBef>
            <a:spcAft>
              <a:spcPct val="35000"/>
            </a:spcAft>
            <a:buNone/>
          </a:pPr>
          <a:r>
            <a:rPr lang="fr-FR" sz="1400" kern="1200"/>
            <a:t>CRITÈRE 6. Comment l'institution analyse et prend en compte les informations sur les résultats obtenus par les processus de son système d’AQI.</a:t>
          </a:r>
        </a:p>
      </dsp:txBody>
      <dsp:txXfrm>
        <a:off x="440703" y="1401817"/>
        <a:ext cx="5800935" cy="426206"/>
      </dsp:txXfrm>
    </dsp:sp>
    <dsp:sp modelId="{C1D5B4D7-78B6-45EA-A8B4-5CA6D574214D}">
      <dsp:nvSpPr>
        <dsp:cNvPr id="0" name=""/>
        <dsp:cNvSpPr/>
      </dsp:nvSpPr>
      <dsp:spPr>
        <a:xfrm>
          <a:off x="0" y="3348680"/>
          <a:ext cx="8352928" cy="1033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280" tIns="333248" rIns="648280"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Référence : L'institution dispose de mécanismes lui permettant de garantir la publication et la diffusion périodiques d'informations fiables, à jour et accessibles sur les diplômes proposés et leurs résultats, ainsi que sur les autres activités qui y sont menées.</a:t>
          </a:r>
        </a:p>
      </dsp:txBody>
      <dsp:txXfrm>
        <a:off x="0" y="3348680"/>
        <a:ext cx="8352928" cy="1033200"/>
      </dsp:txXfrm>
    </dsp:sp>
    <dsp:sp modelId="{DBE7368F-6139-40BF-8E7D-80BCB7DCDC98}">
      <dsp:nvSpPr>
        <dsp:cNvPr id="0" name=""/>
        <dsp:cNvSpPr/>
      </dsp:nvSpPr>
      <dsp:spPr>
        <a:xfrm>
          <a:off x="417646" y="3112520"/>
          <a:ext cx="5847049" cy="4723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622300">
            <a:lnSpc>
              <a:spcPct val="90000"/>
            </a:lnSpc>
            <a:spcBef>
              <a:spcPct val="0"/>
            </a:spcBef>
            <a:spcAft>
              <a:spcPct val="35000"/>
            </a:spcAft>
            <a:buNone/>
          </a:pPr>
          <a:r>
            <a:rPr lang="fr-FR" sz="1400" kern="1200"/>
            <a:t>CRITÈRE 7. Comment l'institution publie des informations sur les diplômes et autres activités menées.</a:t>
          </a:r>
        </a:p>
      </dsp:txBody>
      <dsp:txXfrm>
        <a:off x="440703" y="3135577"/>
        <a:ext cx="5800935" cy="426206"/>
      </dsp:txXfrm>
    </dsp:sp>
    <dsp:sp modelId="{A82B0629-533D-4F43-ACC0-03E99F7A308C}">
      <dsp:nvSpPr>
        <dsp:cNvPr id="0" name=""/>
        <dsp:cNvSpPr/>
      </dsp:nvSpPr>
      <dsp:spPr>
        <a:xfrm>
          <a:off x="0" y="4704440"/>
          <a:ext cx="8352928" cy="1033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8280" tIns="333248" rIns="648280"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Référence : L'institution dispose d'une méthodologie de travail et des ressources nécessaires pour concevoir et mettre en œuvre un système d’AQI qui aide efficacement à atteindre et à améliorer ses résultats, et permet son évaluation externe périodique.</a:t>
          </a:r>
        </a:p>
      </dsp:txBody>
      <dsp:txXfrm>
        <a:off x="0" y="4704440"/>
        <a:ext cx="8352928" cy="1033200"/>
      </dsp:txXfrm>
    </dsp:sp>
    <dsp:sp modelId="{F3F4BF71-FD54-418B-8E5F-08DFCB070D7C}">
      <dsp:nvSpPr>
        <dsp:cNvPr id="0" name=""/>
        <dsp:cNvSpPr/>
      </dsp:nvSpPr>
      <dsp:spPr>
        <a:xfrm>
          <a:off x="417646" y="4468280"/>
          <a:ext cx="5847049" cy="472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622300">
            <a:lnSpc>
              <a:spcPct val="90000"/>
            </a:lnSpc>
            <a:spcBef>
              <a:spcPct val="0"/>
            </a:spcBef>
            <a:spcAft>
              <a:spcPct val="35000"/>
            </a:spcAft>
            <a:buNone/>
          </a:pPr>
          <a:r>
            <a:rPr lang="fr-FR" sz="1400" kern="1200"/>
            <a:t>CRITÈRE 8. Comment l'institution garantit la maintenance et la mise à jour du système d’AQI.</a:t>
          </a:r>
        </a:p>
      </dsp:txBody>
      <dsp:txXfrm>
        <a:off x="440703" y="4491337"/>
        <a:ext cx="580093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A564-B79F-4919-AF43-02551D2B5A2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807A1B-1C1C-4BC4-A45B-6D3BDA9C6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F8C3208-EF66-4241-8C13-BF0193B12681}"/>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59F0CD47-5DF2-4C72-B209-6B5A012319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6A2B19-C8F0-4BDE-94E5-60D05DB9886A}"/>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787684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15C1F-80BA-44CD-8C8E-0C29EA2CEB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D64E62-58AE-4BB7-AAE3-1485984415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650F74-97F5-4C5C-918B-1C8268EA8C98}"/>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1A8F7CE9-9A53-4953-8C22-7D6DFA2AA9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CF3594-8C0F-4B2F-9307-006FC346F3F8}"/>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3238934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1DA2D59-0781-4D2F-8B45-7351C8685A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BCC9EF-87F4-467A-9648-5F6B2FBC4D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A48278-D652-411E-AEBC-0B3778D0D6CA}"/>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4147708D-EA86-499A-BB0F-3D56E03F75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9E254D-AE36-48C1-A4F1-EB6B39763294}"/>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410423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23B1F-0F7B-454A-AF68-DB41C9574C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D60F2B-3306-4346-99E0-5B8F87FCFC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14CFAC-05CA-4C84-B834-77A360332DA3}"/>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E30F4F3E-B010-45FC-9F85-9451CEE185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E84E07-083F-40B1-9A11-71CC5F9906A6}"/>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185280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42572-C863-4E9B-95F7-02FD545792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0C855EF-0715-4162-8474-FF76D0586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25DAF2F-B7BC-4362-BA04-D6900C34B635}"/>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B3FB34EA-294C-4542-8F81-1D77FB3B6E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C71E0A-260A-41AC-9B41-A482F4035AD1}"/>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3668351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203BDA-D911-484F-9C02-97D9F7E18F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A85784-4F02-4585-B53E-A4854328142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ABE298D-889D-4EDB-AB23-2DDE6DF0C03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93FEF9-4DA4-46EE-9046-455A8FA7EA78}"/>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6" name="Espace réservé du pied de page 5">
            <a:extLst>
              <a:ext uri="{FF2B5EF4-FFF2-40B4-BE49-F238E27FC236}">
                <a16:creationId xmlns:a16="http://schemas.microsoft.com/office/drawing/2014/main" id="{BE939EC0-DBDC-4E0E-9EE5-1F2D7CAD89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D63CA0-5F13-45DE-BB21-29FED4576843}"/>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2028745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7271C-238E-4267-AD64-D13D276668F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183CD00-18A2-42FB-848E-350C6EE69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331B62B-C162-4771-9FAF-61CF24E4B14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FD37FFC-08A8-428A-BAB1-34862F584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07F838-3CC5-46AB-9136-77E227FE6B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AEE8483-EF6A-4195-B161-F7F855309B71}"/>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8" name="Espace réservé du pied de page 7">
            <a:extLst>
              <a:ext uri="{FF2B5EF4-FFF2-40B4-BE49-F238E27FC236}">
                <a16:creationId xmlns:a16="http://schemas.microsoft.com/office/drawing/2014/main" id="{8428CC37-72D6-4F80-B55E-192B547983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7E28924-266A-4055-BCB7-9BC746717C76}"/>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3620559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ED12A-E359-44DB-83B7-9EDF1FAE74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AA9FA2-98CB-4CA9-9EDC-36D20E3DD102}"/>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4" name="Espace réservé du pied de page 3">
            <a:extLst>
              <a:ext uri="{FF2B5EF4-FFF2-40B4-BE49-F238E27FC236}">
                <a16:creationId xmlns:a16="http://schemas.microsoft.com/office/drawing/2014/main" id="{ACF54267-BF16-4FE8-8AA8-90A3709502B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16E9F0-3442-45B7-A1D8-7F16667662A2}"/>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1179566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E4BD7F-B12F-4AA9-91B9-85C422C03F15}"/>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3" name="Espace réservé du pied de page 2">
            <a:extLst>
              <a:ext uri="{FF2B5EF4-FFF2-40B4-BE49-F238E27FC236}">
                <a16:creationId xmlns:a16="http://schemas.microsoft.com/office/drawing/2014/main" id="{5C34FC6F-B0AC-4633-8231-66589B0F43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4407453-85AF-42FE-BB90-411D0385DF63}"/>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3491621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F6DE9C-29FB-4719-8B35-C311B31EF0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D5F89E-FBF3-4136-A503-BEC49229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1D49742-CCBD-480F-BF3D-083639663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1ADA9A-86AA-42E5-A88E-E2A36BAEACF5}"/>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6" name="Espace réservé du pied de page 5">
            <a:extLst>
              <a:ext uri="{FF2B5EF4-FFF2-40B4-BE49-F238E27FC236}">
                <a16:creationId xmlns:a16="http://schemas.microsoft.com/office/drawing/2014/main" id="{7892B058-E1E2-4B01-8DD0-B87643EF88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8482A9-A10A-4F31-BF05-C8AA268B61CC}"/>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51230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BF05C-AAA3-4AC4-ABB6-EA1E597783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D6EB1B7-36D9-472B-AE14-968E39238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2200C5-9330-4F48-A5F1-54ED39403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C8B17C-22DD-4AF5-83EC-215F3392303C}"/>
              </a:ext>
            </a:extLst>
          </p:cNvPr>
          <p:cNvSpPr>
            <a:spLocks noGrp="1"/>
          </p:cNvSpPr>
          <p:nvPr>
            <p:ph type="dt" sz="half" idx="10"/>
          </p:nvPr>
        </p:nvSpPr>
        <p:spPr/>
        <p:txBody>
          <a:bodyPr/>
          <a:lstStyle/>
          <a:p>
            <a:fld id="{2D721276-0054-4FB1-B27D-C8596EF48D0B}" type="datetimeFigureOut">
              <a:rPr lang="fr-FR" smtClean="0"/>
              <a:t>04/05/2021</a:t>
            </a:fld>
            <a:endParaRPr lang="fr-FR"/>
          </a:p>
        </p:txBody>
      </p:sp>
      <p:sp>
        <p:nvSpPr>
          <p:cNvPr id="6" name="Espace réservé du pied de page 5">
            <a:extLst>
              <a:ext uri="{FF2B5EF4-FFF2-40B4-BE49-F238E27FC236}">
                <a16:creationId xmlns:a16="http://schemas.microsoft.com/office/drawing/2014/main" id="{78EF116D-D86D-44F6-8324-8C4CBBD997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8E5DD9-2721-4FB7-8288-C007BC53AFB8}"/>
              </a:ext>
            </a:extLst>
          </p:cNvPr>
          <p:cNvSpPr>
            <a:spLocks noGrp="1"/>
          </p:cNvSpPr>
          <p:nvPr>
            <p:ph type="sldNum" sz="quarter" idx="12"/>
          </p:nvPr>
        </p:nvSpPr>
        <p:spPr/>
        <p:txBody>
          <a:bodyPr/>
          <a:lstStyle/>
          <a:p>
            <a:fld id="{488A2245-12B9-4E00-A26E-4571C8AD7929}" type="slidenum">
              <a:rPr lang="fr-FR" smtClean="0"/>
              <a:t>‹N°›</a:t>
            </a:fld>
            <a:endParaRPr lang="fr-FR"/>
          </a:p>
        </p:txBody>
      </p:sp>
    </p:spTree>
    <p:extLst>
      <p:ext uri="{BB962C8B-B14F-4D97-AF65-F5344CB8AC3E}">
        <p14:creationId xmlns:p14="http://schemas.microsoft.com/office/powerpoint/2010/main" val="1621340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4BECD2-2A8F-47CB-B929-A2FDF7171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0CA5DC-EB00-4844-BC85-145AC174E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4FA14F-88E3-4E99-973D-8E765F50D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21276-0054-4FB1-B27D-C8596EF48D0B}" type="datetimeFigureOut">
              <a:rPr lang="fr-FR" smtClean="0"/>
              <a:t>04/05/2021</a:t>
            </a:fld>
            <a:endParaRPr lang="fr-FR"/>
          </a:p>
        </p:txBody>
      </p:sp>
      <p:sp>
        <p:nvSpPr>
          <p:cNvPr id="5" name="Espace réservé du pied de page 4">
            <a:extLst>
              <a:ext uri="{FF2B5EF4-FFF2-40B4-BE49-F238E27FC236}">
                <a16:creationId xmlns:a16="http://schemas.microsoft.com/office/drawing/2014/main" id="{A55BF910-00F6-43CC-95F1-7D7E0B445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83030CE-6357-4638-A11E-C6FF8BD1C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A2245-12B9-4E00-A26E-4571C8AD7929}" type="slidenum">
              <a:rPr lang="fr-FR" smtClean="0"/>
              <a:t>‹N°›</a:t>
            </a:fld>
            <a:endParaRPr lang="fr-FR"/>
          </a:p>
        </p:txBody>
      </p:sp>
    </p:spTree>
    <p:extLst>
      <p:ext uri="{BB962C8B-B14F-4D97-AF65-F5344CB8AC3E}">
        <p14:creationId xmlns:p14="http://schemas.microsoft.com/office/powerpoint/2010/main" val="251298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1.xml"/><Relationship Id="rId7" Type="http://schemas.openxmlformats.org/officeDocument/2006/relationships/image" Target="../media/image3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2.xml"/><Relationship Id="rId7" Type="http://schemas.openxmlformats.org/officeDocument/2006/relationships/image" Target="../media/image4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169859-EB96-4671-B530-1750D8058BF7}"/>
              </a:ext>
            </a:extLst>
          </p:cNvPr>
          <p:cNvSpPr>
            <a:spLocks noGrp="1"/>
          </p:cNvSpPr>
          <p:nvPr>
            <p:ph type="ctrTitle"/>
          </p:nvPr>
        </p:nvSpPr>
        <p:spPr>
          <a:xfrm>
            <a:off x="5297762" y="640080"/>
            <a:ext cx="6251110" cy="3566160"/>
          </a:xfrm>
        </p:spPr>
        <p:txBody>
          <a:bodyPr anchor="b">
            <a:normAutofit/>
          </a:bodyPr>
          <a:lstStyle/>
          <a:p>
            <a:pPr algn="l"/>
            <a:r>
              <a:rPr lang="fr-FR" sz="5400" dirty="0"/>
              <a:t>Exemples d’apports du projet </a:t>
            </a:r>
            <a:r>
              <a:rPr lang="fr-FR" sz="5400" dirty="0" err="1"/>
              <a:t>PromESsE</a:t>
            </a:r>
            <a:endParaRPr lang="fr-FR" sz="5400" dirty="0"/>
          </a:p>
        </p:txBody>
      </p:sp>
      <p:sp>
        <p:nvSpPr>
          <p:cNvPr id="3" name="Sous-titre 2">
            <a:extLst>
              <a:ext uri="{FF2B5EF4-FFF2-40B4-BE49-F238E27FC236}">
                <a16:creationId xmlns:a16="http://schemas.microsoft.com/office/drawing/2014/main" id="{FD9FD460-4503-4184-93C3-DF234E60AB35}"/>
              </a:ext>
            </a:extLst>
          </p:cNvPr>
          <p:cNvSpPr>
            <a:spLocks noGrp="1"/>
          </p:cNvSpPr>
          <p:nvPr>
            <p:ph type="subTitle" idx="1"/>
          </p:nvPr>
        </p:nvSpPr>
        <p:spPr>
          <a:xfrm>
            <a:off x="5297760" y="4636008"/>
            <a:ext cx="6251111" cy="1572768"/>
          </a:xfrm>
        </p:spPr>
        <p:txBody>
          <a:bodyPr>
            <a:normAutofit/>
          </a:bodyPr>
          <a:lstStyle/>
          <a:p>
            <a:pPr algn="l"/>
            <a:endParaRPr lang="fr-FR"/>
          </a:p>
        </p:txBody>
      </p:sp>
      <p:pic>
        <p:nvPicPr>
          <p:cNvPr id="5" name="Image 4" descr="Une image contenant texte, clipart&#10;&#10;Description générée automatiquement">
            <a:extLst>
              <a:ext uri="{FF2B5EF4-FFF2-40B4-BE49-F238E27FC236}">
                <a16:creationId xmlns:a16="http://schemas.microsoft.com/office/drawing/2014/main" id="{5AE17B0B-4415-4525-9286-6DF731BEB255}"/>
              </a:ext>
            </a:extLst>
          </p:cNvPr>
          <p:cNvPicPr>
            <a:picLocks noChangeAspect="1"/>
          </p:cNvPicPr>
          <p:nvPr/>
        </p:nvPicPr>
        <p:blipFill rotWithShape="1">
          <a:blip r:embed="rId2">
            <a:extLst>
              <a:ext uri="{28A0092B-C50C-407E-A947-70E740481C1C}">
                <a14:useLocalDpi xmlns:a14="http://schemas.microsoft.com/office/drawing/2010/main" val="0"/>
              </a:ext>
            </a:extLst>
          </a:blip>
          <a:srcRect r="1947"/>
          <a:stretch/>
        </p:blipFill>
        <p:spPr>
          <a:xfrm>
            <a:off x="217715" y="740374"/>
            <a:ext cx="3651757" cy="537725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957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 5">
            <a:extLst>
              <a:ext uri="{FF2B5EF4-FFF2-40B4-BE49-F238E27FC236}">
                <a16:creationId xmlns:a16="http://schemas.microsoft.com/office/drawing/2014/main" id="{6DBC1ED2-9888-4400-8929-C4033EB71169}"/>
              </a:ext>
            </a:extLst>
          </p:cNvPr>
          <p:cNvPicPr>
            <a:picLocks noChangeAspect="1"/>
          </p:cNvPicPr>
          <p:nvPr/>
        </p:nvPicPr>
        <p:blipFill>
          <a:blip r:embed="rId2"/>
          <a:stretch>
            <a:fillRect/>
          </a:stretch>
        </p:blipFill>
        <p:spPr>
          <a:xfrm>
            <a:off x="1923467" y="313890"/>
            <a:ext cx="8345065" cy="6230219"/>
          </a:xfrm>
          <a:prstGeom prst="rect">
            <a:avLst/>
          </a:prstGeom>
        </p:spPr>
      </p:pic>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318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1E86E75A-BC27-4410-B060-68D8B8E004F8}"/>
              </a:ext>
            </a:extLst>
          </p:cNvPr>
          <p:cNvPicPr>
            <a:picLocks noChangeAspect="1"/>
          </p:cNvPicPr>
          <p:nvPr/>
        </p:nvPicPr>
        <p:blipFill>
          <a:blip r:embed="rId2"/>
          <a:stretch>
            <a:fillRect/>
          </a:stretch>
        </p:blipFill>
        <p:spPr>
          <a:xfrm>
            <a:off x="643467" y="1888659"/>
            <a:ext cx="10905066" cy="308068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749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0E14A1-167E-4A1D-98F5-F7B131C79A85}"/>
              </a:ext>
            </a:extLst>
          </p:cNvPr>
          <p:cNvPicPr>
            <a:picLocks noChangeAspect="1"/>
          </p:cNvPicPr>
          <p:nvPr/>
        </p:nvPicPr>
        <p:blipFill>
          <a:blip r:embed="rId2"/>
          <a:stretch>
            <a:fillRect/>
          </a:stretch>
        </p:blipFill>
        <p:spPr>
          <a:xfrm>
            <a:off x="901869" y="652977"/>
            <a:ext cx="10388262" cy="2055884"/>
          </a:xfrm>
          <a:prstGeom prst="rect">
            <a:avLst/>
          </a:prstGeom>
        </p:spPr>
      </p:pic>
      <p:pic>
        <p:nvPicPr>
          <p:cNvPr id="9" name="Image 8">
            <a:extLst>
              <a:ext uri="{FF2B5EF4-FFF2-40B4-BE49-F238E27FC236}">
                <a16:creationId xmlns:a16="http://schemas.microsoft.com/office/drawing/2014/main" id="{4745E447-C6D4-423A-A7D6-D88B122B3FBB}"/>
              </a:ext>
            </a:extLst>
          </p:cNvPr>
          <p:cNvPicPr>
            <a:picLocks noChangeAspect="1"/>
          </p:cNvPicPr>
          <p:nvPr/>
        </p:nvPicPr>
        <p:blipFill>
          <a:blip r:embed="rId3"/>
          <a:stretch>
            <a:fillRect/>
          </a:stretch>
        </p:blipFill>
        <p:spPr>
          <a:xfrm>
            <a:off x="1858504" y="2978233"/>
            <a:ext cx="7834136" cy="3507041"/>
          </a:xfrm>
          <a:prstGeom prst="rect">
            <a:avLst/>
          </a:prstGeom>
        </p:spPr>
      </p:pic>
    </p:spTree>
    <p:extLst>
      <p:ext uri="{BB962C8B-B14F-4D97-AF65-F5344CB8AC3E}">
        <p14:creationId xmlns:p14="http://schemas.microsoft.com/office/powerpoint/2010/main" val="2806940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3CB2CFB5-984C-48DD-B842-C16D6047B691}"/>
              </a:ext>
            </a:extLst>
          </p:cNvPr>
          <p:cNvPicPr>
            <a:picLocks noChangeAspect="1"/>
          </p:cNvPicPr>
          <p:nvPr/>
        </p:nvPicPr>
        <p:blipFill rotWithShape="1">
          <a:blip r:embed="rId2"/>
          <a:srcRect r="13318" b="1"/>
          <a:stretch/>
        </p:blipFill>
        <p:spPr>
          <a:xfrm>
            <a:off x="20" y="1282"/>
            <a:ext cx="12191980" cy="6856718"/>
          </a:xfrm>
          <a:prstGeom prst="rect">
            <a:avLst/>
          </a:prstGeom>
        </p:spPr>
      </p:pic>
    </p:spTree>
    <p:extLst>
      <p:ext uri="{BB962C8B-B14F-4D97-AF65-F5344CB8AC3E}">
        <p14:creationId xmlns:p14="http://schemas.microsoft.com/office/powerpoint/2010/main" val="2256913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2997D7-CB12-4BBC-BB47-061DB9E21B7B}"/>
              </a:ext>
            </a:extLst>
          </p:cNvPr>
          <p:cNvPicPr>
            <a:picLocks noChangeAspect="1"/>
          </p:cNvPicPr>
          <p:nvPr/>
        </p:nvPicPr>
        <p:blipFill>
          <a:blip r:embed="rId2"/>
          <a:stretch>
            <a:fillRect/>
          </a:stretch>
        </p:blipFill>
        <p:spPr>
          <a:xfrm>
            <a:off x="2314892" y="440545"/>
            <a:ext cx="2766646" cy="1396132"/>
          </a:xfrm>
          <a:prstGeom prst="rect">
            <a:avLst/>
          </a:prstGeom>
        </p:spPr>
      </p:pic>
      <p:pic>
        <p:nvPicPr>
          <p:cNvPr id="5" name="Image 4">
            <a:extLst>
              <a:ext uri="{FF2B5EF4-FFF2-40B4-BE49-F238E27FC236}">
                <a16:creationId xmlns:a16="http://schemas.microsoft.com/office/drawing/2014/main" id="{5F325D96-DE31-428C-9223-6490F8BEDEC1}"/>
              </a:ext>
            </a:extLst>
          </p:cNvPr>
          <p:cNvPicPr>
            <a:picLocks noChangeAspect="1"/>
          </p:cNvPicPr>
          <p:nvPr/>
        </p:nvPicPr>
        <p:blipFill>
          <a:blip r:embed="rId3"/>
          <a:stretch>
            <a:fillRect/>
          </a:stretch>
        </p:blipFill>
        <p:spPr>
          <a:xfrm>
            <a:off x="2314892" y="2274364"/>
            <a:ext cx="2766646" cy="1268047"/>
          </a:xfrm>
          <a:prstGeom prst="rect">
            <a:avLst/>
          </a:prstGeom>
        </p:spPr>
      </p:pic>
      <p:pic>
        <p:nvPicPr>
          <p:cNvPr id="6" name="Image 5">
            <a:extLst>
              <a:ext uri="{FF2B5EF4-FFF2-40B4-BE49-F238E27FC236}">
                <a16:creationId xmlns:a16="http://schemas.microsoft.com/office/drawing/2014/main" id="{34A13695-539A-4295-9866-453D5D7FAACF}"/>
              </a:ext>
            </a:extLst>
          </p:cNvPr>
          <p:cNvPicPr>
            <a:picLocks noChangeAspect="1"/>
          </p:cNvPicPr>
          <p:nvPr/>
        </p:nvPicPr>
        <p:blipFill>
          <a:blip r:embed="rId4"/>
          <a:stretch>
            <a:fillRect/>
          </a:stretch>
        </p:blipFill>
        <p:spPr>
          <a:xfrm>
            <a:off x="5671618" y="289252"/>
            <a:ext cx="4588656" cy="988326"/>
          </a:xfrm>
          <a:prstGeom prst="rect">
            <a:avLst/>
          </a:prstGeom>
        </p:spPr>
      </p:pic>
      <p:pic>
        <p:nvPicPr>
          <p:cNvPr id="7" name="Image 6">
            <a:extLst>
              <a:ext uri="{FF2B5EF4-FFF2-40B4-BE49-F238E27FC236}">
                <a16:creationId xmlns:a16="http://schemas.microsoft.com/office/drawing/2014/main" id="{7A58ECF4-DC21-4502-8C7E-7AD6D4B2671D}"/>
              </a:ext>
            </a:extLst>
          </p:cNvPr>
          <p:cNvPicPr>
            <a:picLocks noChangeAspect="1"/>
          </p:cNvPicPr>
          <p:nvPr/>
        </p:nvPicPr>
        <p:blipFill>
          <a:blip r:embed="rId5"/>
          <a:stretch>
            <a:fillRect/>
          </a:stretch>
        </p:blipFill>
        <p:spPr>
          <a:xfrm>
            <a:off x="5560289" y="3110364"/>
            <a:ext cx="3882710" cy="1044801"/>
          </a:xfrm>
          <a:prstGeom prst="rect">
            <a:avLst/>
          </a:prstGeom>
        </p:spPr>
      </p:pic>
      <p:pic>
        <p:nvPicPr>
          <p:cNvPr id="8" name="Image 7">
            <a:extLst>
              <a:ext uri="{FF2B5EF4-FFF2-40B4-BE49-F238E27FC236}">
                <a16:creationId xmlns:a16="http://schemas.microsoft.com/office/drawing/2014/main" id="{2608DBE7-ABB8-44EE-8266-E533CBB982DA}"/>
              </a:ext>
            </a:extLst>
          </p:cNvPr>
          <p:cNvPicPr>
            <a:picLocks noChangeAspect="1"/>
          </p:cNvPicPr>
          <p:nvPr/>
        </p:nvPicPr>
        <p:blipFill>
          <a:blip r:embed="rId6"/>
          <a:stretch>
            <a:fillRect/>
          </a:stretch>
        </p:blipFill>
        <p:spPr>
          <a:xfrm>
            <a:off x="5560289" y="5327072"/>
            <a:ext cx="2583766" cy="1002444"/>
          </a:xfrm>
          <a:prstGeom prst="rect">
            <a:avLst/>
          </a:prstGeom>
        </p:spPr>
      </p:pic>
      <p:pic>
        <p:nvPicPr>
          <p:cNvPr id="10" name="Image 9">
            <a:extLst>
              <a:ext uri="{FF2B5EF4-FFF2-40B4-BE49-F238E27FC236}">
                <a16:creationId xmlns:a16="http://schemas.microsoft.com/office/drawing/2014/main" id="{CF0A4904-891F-4351-8FF0-53223A9224CF}"/>
              </a:ext>
            </a:extLst>
          </p:cNvPr>
          <p:cNvPicPr>
            <a:picLocks noChangeAspect="1"/>
          </p:cNvPicPr>
          <p:nvPr/>
        </p:nvPicPr>
        <p:blipFill>
          <a:blip r:embed="rId7"/>
          <a:stretch>
            <a:fillRect/>
          </a:stretch>
        </p:blipFill>
        <p:spPr>
          <a:xfrm>
            <a:off x="2312590" y="3682179"/>
            <a:ext cx="2768948" cy="1158437"/>
          </a:xfrm>
          <a:prstGeom prst="rect">
            <a:avLst/>
          </a:prstGeom>
        </p:spPr>
      </p:pic>
      <p:pic>
        <p:nvPicPr>
          <p:cNvPr id="12" name="Image 11">
            <a:extLst>
              <a:ext uri="{FF2B5EF4-FFF2-40B4-BE49-F238E27FC236}">
                <a16:creationId xmlns:a16="http://schemas.microsoft.com/office/drawing/2014/main" id="{D9734D87-C468-480E-A589-D995BD8E6575}"/>
              </a:ext>
            </a:extLst>
          </p:cNvPr>
          <p:cNvPicPr>
            <a:picLocks noChangeAspect="1"/>
          </p:cNvPicPr>
          <p:nvPr/>
        </p:nvPicPr>
        <p:blipFill>
          <a:blip r:embed="rId8"/>
          <a:stretch>
            <a:fillRect/>
          </a:stretch>
        </p:blipFill>
        <p:spPr>
          <a:xfrm>
            <a:off x="2312590" y="5387913"/>
            <a:ext cx="2768948" cy="1192187"/>
          </a:xfrm>
          <a:prstGeom prst="rect">
            <a:avLst/>
          </a:prstGeom>
        </p:spPr>
      </p:pic>
    </p:spTree>
    <p:extLst>
      <p:ext uri="{BB962C8B-B14F-4D97-AF65-F5344CB8AC3E}">
        <p14:creationId xmlns:p14="http://schemas.microsoft.com/office/powerpoint/2010/main" val="2466139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3F1E9-2653-4940-B214-E38C9A6BA252}"/>
              </a:ext>
            </a:extLst>
          </p:cNvPr>
          <p:cNvSpPr>
            <a:spLocks noGrp="1"/>
          </p:cNvSpPr>
          <p:nvPr>
            <p:ph type="title"/>
          </p:nvPr>
        </p:nvSpPr>
        <p:spPr/>
        <p:txBody>
          <a:bodyPr/>
          <a:lstStyle/>
          <a:p>
            <a:r>
              <a:rPr lang="fr-FR" dirty="0"/>
              <a:t>Autres contributions du projet </a:t>
            </a:r>
            <a:r>
              <a:rPr lang="fr-FR" dirty="0" err="1"/>
              <a:t>PromESsE</a:t>
            </a:r>
            <a:endParaRPr lang="fr-FR" dirty="0"/>
          </a:p>
        </p:txBody>
      </p:sp>
      <p:sp>
        <p:nvSpPr>
          <p:cNvPr id="3" name="Espace réservé du contenu 2">
            <a:extLst>
              <a:ext uri="{FF2B5EF4-FFF2-40B4-BE49-F238E27FC236}">
                <a16:creationId xmlns:a16="http://schemas.microsoft.com/office/drawing/2014/main" id="{83D2A953-5085-4434-B129-BAF12FBB2B8E}"/>
              </a:ext>
            </a:extLst>
          </p:cNvPr>
          <p:cNvSpPr>
            <a:spLocks noGrp="1"/>
          </p:cNvSpPr>
          <p:nvPr>
            <p:ph idx="1"/>
          </p:nvPr>
        </p:nvSpPr>
        <p:spPr/>
        <p:txBody>
          <a:bodyPr/>
          <a:lstStyle/>
          <a:p>
            <a:pPr>
              <a:lnSpc>
                <a:spcPct val="200000"/>
              </a:lnSpc>
            </a:pPr>
            <a:r>
              <a:rPr lang="fr-FR" dirty="0"/>
              <a:t>Fiche et plan d’action par université</a:t>
            </a:r>
          </a:p>
          <a:p>
            <a:pPr>
              <a:lnSpc>
                <a:spcPct val="200000"/>
              </a:lnSpc>
            </a:pPr>
            <a:r>
              <a:rPr lang="fr-FR" dirty="0"/>
              <a:t>Rapport sur l’AQ interne dans l’ES</a:t>
            </a:r>
          </a:p>
          <a:p>
            <a:pPr>
              <a:lnSpc>
                <a:spcPct val="200000"/>
              </a:lnSpc>
            </a:pPr>
            <a:r>
              <a:rPr lang="fr-FR" dirty="0"/>
              <a:t>Etc.</a:t>
            </a:r>
          </a:p>
        </p:txBody>
      </p:sp>
    </p:spTree>
    <p:extLst>
      <p:ext uri="{BB962C8B-B14F-4D97-AF65-F5344CB8AC3E}">
        <p14:creationId xmlns:p14="http://schemas.microsoft.com/office/powerpoint/2010/main" val="1707848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69859-EB96-4671-B530-1750D8058BF7}"/>
              </a:ext>
            </a:extLst>
          </p:cNvPr>
          <p:cNvSpPr>
            <a:spLocks noGrp="1"/>
          </p:cNvSpPr>
          <p:nvPr>
            <p:ph type="ctrTitle"/>
          </p:nvPr>
        </p:nvSpPr>
        <p:spPr>
          <a:xfrm>
            <a:off x="5297762" y="640080"/>
            <a:ext cx="6251110" cy="3566160"/>
          </a:xfrm>
        </p:spPr>
        <p:txBody>
          <a:bodyPr anchor="b">
            <a:normAutofit/>
          </a:bodyPr>
          <a:lstStyle/>
          <a:p>
            <a:pPr algn="l"/>
            <a:r>
              <a:rPr lang="fr-FR" sz="5400" dirty="0"/>
              <a:t>Exemples d’apports du projet SAGESSE</a:t>
            </a:r>
          </a:p>
        </p:txBody>
      </p:sp>
      <p:sp>
        <p:nvSpPr>
          <p:cNvPr id="3" name="Sous-titre 2">
            <a:extLst>
              <a:ext uri="{FF2B5EF4-FFF2-40B4-BE49-F238E27FC236}">
                <a16:creationId xmlns:a16="http://schemas.microsoft.com/office/drawing/2014/main" id="{FD9FD460-4503-4184-93C3-DF234E60AB35}"/>
              </a:ext>
            </a:extLst>
          </p:cNvPr>
          <p:cNvSpPr>
            <a:spLocks noGrp="1"/>
          </p:cNvSpPr>
          <p:nvPr>
            <p:ph type="subTitle" idx="1"/>
          </p:nvPr>
        </p:nvSpPr>
        <p:spPr>
          <a:xfrm>
            <a:off x="5297760" y="4636008"/>
            <a:ext cx="6251111" cy="1572768"/>
          </a:xfrm>
        </p:spPr>
        <p:txBody>
          <a:bodyPr>
            <a:normAutofit/>
          </a:bodyPr>
          <a:lstStyle/>
          <a:p>
            <a:pPr algn="l"/>
            <a:endParaRPr lang="fr-FR"/>
          </a:p>
        </p:txBody>
      </p:sp>
      <p:pic>
        <p:nvPicPr>
          <p:cNvPr id="7" name="Picture 2" descr="UVT: Tous les cours">
            <a:extLst>
              <a:ext uri="{FF2B5EF4-FFF2-40B4-BE49-F238E27FC236}">
                <a16:creationId xmlns:a16="http://schemas.microsoft.com/office/drawing/2014/main" id="{B9FD1130-0663-4A32-A945-65B4DF99F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19" r="12275"/>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11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A3FA392-3D07-4B58-8851-3023335DA9C9}"/>
              </a:ext>
            </a:extLst>
          </p:cNvPr>
          <p:cNvPicPr>
            <a:picLocks noChangeAspect="1"/>
          </p:cNvPicPr>
          <p:nvPr/>
        </p:nvPicPr>
        <p:blipFill>
          <a:blip r:embed="rId2"/>
          <a:stretch>
            <a:fillRect/>
          </a:stretch>
        </p:blipFill>
        <p:spPr>
          <a:xfrm>
            <a:off x="643467" y="1373183"/>
            <a:ext cx="10905066" cy="5152642"/>
          </a:xfrm>
          <a:prstGeom prst="rect">
            <a:avLst/>
          </a:prstGeom>
        </p:spPr>
      </p:pic>
      <p:sp>
        <p:nvSpPr>
          <p:cNvPr id="3" name="ZoneTexte 2">
            <a:extLst>
              <a:ext uri="{FF2B5EF4-FFF2-40B4-BE49-F238E27FC236}">
                <a16:creationId xmlns:a16="http://schemas.microsoft.com/office/drawing/2014/main" id="{DEBB8F1C-549A-4BF2-9D7E-CCA34CE0C211}"/>
              </a:ext>
            </a:extLst>
          </p:cNvPr>
          <p:cNvSpPr txBox="1"/>
          <p:nvPr/>
        </p:nvSpPr>
        <p:spPr>
          <a:xfrm>
            <a:off x="643467" y="351692"/>
            <a:ext cx="10905066" cy="461665"/>
          </a:xfrm>
          <a:prstGeom prst="rect">
            <a:avLst/>
          </a:prstGeom>
          <a:noFill/>
        </p:spPr>
        <p:txBody>
          <a:bodyPr wrap="square" rtlCol="0">
            <a:spAutoFit/>
          </a:bodyPr>
          <a:lstStyle/>
          <a:p>
            <a:r>
              <a:rPr lang="fr-FR" sz="2400" b="1" dirty="0"/>
              <a:t>Equipements pour la collecte, la diffusion et le traitement des données d’enquêtes</a:t>
            </a:r>
          </a:p>
        </p:txBody>
      </p:sp>
    </p:spTree>
    <p:extLst>
      <p:ext uri="{BB962C8B-B14F-4D97-AF65-F5344CB8AC3E}">
        <p14:creationId xmlns:p14="http://schemas.microsoft.com/office/powerpoint/2010/main" val="3886492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F6C083F-5216-4DB9-B1DD-BD2CC1AB8BFD}"/>
              </a:ext>
            </a:extLst>
          </p:cNvPr>
          <p:cNvPicPr>
            <a:picLocks noChangeAspect="1"/>
          </p:cNvPicPr>
          <p:nvPr/>
        </p:nvPicPr>
        <p:blipFill rotWithShape="1">
          <a:blip r:embed="rId2"/>
          <a:srcRect t="4307" b="233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599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10;&#10;Description générée automatiquement">
            <a:extLst>
              <a:ext uri="{FF2B5EF4-FFF2-40B4-BE49-F238E27FC236}">
                <a16:creationId xmlns:a16="http://schemas.microsoft.com/office/drawing/2014/main" id="{3EFD80B3-9F85-49FB-A8BC-96E982085816}"/>
              </a:ext>
            </a:extLst>
          </p:cNvPr>
          <p:cNvPicPr>
            <a:picLocks noChangeAspect="1"/>
          </p:cNvPicPr>
          <p:nvPr/>
        </p:nvPicPr>
        <p:blipFill rotWithShape="1">
          <a:blip r:embed="rId2"/>
          <a:srcRect b="13538"/>
          <a:stretch/>
        </p:blipFill>
        <p:spPr>
          <a:xfrm>
            <a:off x="643467" y="2370056"/>
            <a:ext cx="5294716" cy="2117886"/>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Image 8" descr="Une image contenant texte, capture d’écran, moniteur, écran&#10;&#10;Description générée automatiquement">
            <a:extLst>
              <a:ext uri="{FF2B5EF4-FFF2-40B4-BE49-F238E27FC236}">
                <a16:creationId xmlns:a16="http://schemas.microsoft.com/office/drawing/2014/main" id="{605F7541-5AD6-4EED-9DDE-7FB1EC7BCB53}"/>
              </a:ext>
            </a:extLst>
          </p:cNvPr>
          <p:cNvPicPr>
            <a:picLocks noChangeAspect="1"/>
          </p:cNvPicPr>
          <p:nvPr/>
        </p:nvPicPr>
        <p:blipFill>
          <a:blip r:embed="rId3"/>
          <a:stretch>
            <a:fillRect/>
          </a:stretch>
        </p:blipFill>
        <p:spPr>
          <a:xfrm>
            <a:off x="6253817" y="2052374"/>
            <a:ext cx="5294715" cy="2753251"/>
          </a:xfrm>
          <a:prstGeom prst="rect">
            <a:avLst/>
          </a:prstGeom>
        </p:spPr>
      </p:pic>
    </p:spTree>
    <p:extLst>
      <p:ext uri="{BB962C8B-B14F-4D97-AF65-F5344CB8AC3E}">
        <p14:creationId xmlns:p14="http://schemas.microsoft.com/office/powerpoint/2010/main" val="3197629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2252F7D2-5BF7-4A7A-B003-EB8FE0FFE739}"/>
              </a:ext>
            </a:extLst>
          </p:cNvPr>
          <p:cNvPicPr>
            <a:picLocks noChangeAspect="1"/>
          </p:cNvPicPr>
          <p:nvPr/>
        </p:nvPicPr>
        <p:blipFill>
          <a:blip r:embed="rId2"/>
          <a:stretch>
            <a:fillRect/>
          </a:stretch>
        </p:blipFill>
        <p:spPr>
          <a:xfrm>
            <a:off x="1987666" y="272218"/>
            <a:ext cx="705198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51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3F1E9-2653-4940-B214-E38C9A6BA252}"/>
              </a:ext>
            </a:extLst>
          </p:cNvPr>
          <p:cNvSpPr>
            <a:spLocks noGrp="1"/>
          </p:cNvSpPr>
          <p:nvPr>
            <p:ph type="title"/>
          </p:nvPr>
        </p:nvSpPr>
        <p:spPr/>
        <p:txBody>
          <a:bodyPr/>
          <a:lstStyle/>
          <a:p>
            <a:r>
              <a:rPr lang="fr-FR" dirty="0"/>
              <a:t>Autres contributions du projet SAGESSE</a:t>
            </a:r>
          </a:p>
        </p:txBody>
      </p:sp>
      <p:sp>
        <p:nvSpPr>
          <p:cNvPr id="3" name="Espace réservé du contenu 2">
            <a:extLst>
              <a:ext uri="{FF2B5EF4-FFF2-40B4-BE49-F238E27FC236}">
                <a16:creationId xmlns:a16="http://schemas.microsoft.com/office/drawing/2014/main" id="{83D2A953-5085-4434-B129-BAF12FBB2B8E}"/>
              </a:ext>
            </a:extLst>
          </p:cNvPr>
          <p:cNvSpPr>
            <a:spLocks noGrp="1"/>
          </p:cNvSpPr>
          <p:nvPr>
            <p:ph idx="1"/>
          </p:nvPr>
        </p:nvSpPr>
        <p:spPr/>
        <p:txBody>
          <a:bodyPr>
            <a:normAutofit/>
          </a:bodyPr>
          <a:lstStyle/>
          <a:p>
            <a:pPr>
              <a:lnSpc>
                <a:spcPct val="200000"/>
              </a:lnSpc>
            </a:pPr>
            <a:r>
              <a:rPr lang="fr-FR" dirty="0"/>
              <a:t>Manuel qualité</a:t>
            </a:r>
          </a:p>
          <a:p>
            <a:pPr>
              <a:lnSpc>
                <a:spcPct val="200000"/>
              </a:lnSpc>
            </a:pPr>
            <a:r>
              <a:rPr lang="fr-FR" dirty="0"/>
              <a:t>Formations sur l’AQ </a:t>
            </a:r>
          </a:p>
          <a:p>
            <a:pPr>
              <a:lnSpc>
                <a:spcPct val="200000"/>
              </a:lnSpc>
            </a:pPr>
            <a:r>
              <a:rPr lang="fr-FR" dirty="0"/>
              <a:t>Etc.</a:t>
            </a:r>
          </a:p>
        </p:txBody>
      </p:sp>
    </p:spTree>
    <p:extLst>
      <p:ext uri="{BB962C8B-B14F-4D97-AF65-F5344CB8AC3E}">
        <p14:creationId xmlns:p14="http://schemas.microsoft.com/office/powerpoint/2010/main" val="4005778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5169859-EB96-4671-B530-1750D8058BF7}"/>
              </a:ext>
            </a:extLst>
          </p:cNvPr>
          <p:cNvSpPr>
            <a:spLocks noGrp="1"/>
          </p:cNvSpPr>
          <p:nvPr>
            <p:ph type="ctrTitle"/>
          </p:nvPr>
        </p:nvSpPr>
        <p:spPr>
          <a:xfrm>
            <a:off x="5354955" y="1757432"/>
            <a:ext cx="5998840" cy="3343135"/>
          </a:xfrm>
          <a:noFill/>
        </p:spPr>
        <p:txBody>
          <a:bodyPr>
            <a:normAutofit fontScale="90000"/>
          </a:bodyPr>
          <a:lstStyle/>
          <a:p>
            <a:pPr algn="l"/>
            <a:r>
              <a:rPr lang="fr-FR" sz="5200" dirty="0"/>
              <a:t>Exemples d’apports du projet </a:t>
            </a:r>
            <a:r>
              <a:rPr lang="fr-FR" dirty="0"/>
              <a:t>« Auto-évaluation des universités maghrébines » </a:t>
            </a:r>
            <a:endParaRPr lang="fr-FR" sz="5200" dirty="0"/>
          </a:p>
        </p:txBody>
      </p:sp>
      <p:pic>
        <p:nvPicPr>
          <p:cNvPr id="2052" name="Picture 4">
            <a:extLst>
              <a:ext uri="{FF2B5EF4-FFF2-40B4-BE49-F238E27FC236}">
                <a16:creationId xmlns:a16="http://schemas.microsoft.com/office/drawing/2014/main" id="{6E82C8F2-F71C-462B-8DCC-1FB9F25F9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99" y="1466397"/>
            <a:ext cx="3962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78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B574A2B5-5E55-4E23-BF80-58878E3CEA4C}"/>
              </a:ext>
            </a:extLst>
          </p:cNvPr>
          <p:cNvPicPr>
            <a:picLocks noChangeAspect="1"/>
          </p:cNvPicPr>
          <p:nvPr/>
        </p:nvPicPr>
        <p:blipFill>
          <a:blip r:embed="rId2"/>
          <a:stretch>
            <a:fillRect/>
          </a:stretch>
        </p:blipFill>
        <p:spPr>
          <a:xfrm>
            <a:off x="2558816" y="643467"/>
            <a:ext cx="7074368"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369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A51C31C-1B1C-40A2-A3E3-27E499AE944A}"/>
              </a:ext>
            </a:extLst>
          </p:cNvPr>
          <p:cNvPicPr>
            <a:picLocks noChangeAspect="1"/>
          </p:cNvPicPr>
          <p:nvPr/>
        </p:nvPicPr>
        <p:blipFill>
          <a:blip r:embed="rId2"/>
          <a:stretch>
            <a:fillRect/>
          </a:stretch>
        </p:blipFill>
        <p:spPr>
          <a:xfrm>
            <a:off x="2607234" y="440271"/>
            <a:ext cx="691947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157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A620C00-4E05-4BB0-A757-432F1DAE2F06}"/>
              </a:ext>
            </a:extLst>
          </p:cNvPr>
          <p:cNvPicPr>
            <a:picLocks noChangeAspect="1"/>
          </p:cNvPicPr>
          <p:nvPr/>
        </p:nvPicPr>
        <p:blipFill>
          <a:blip r:embed="rId2"/>
          <a:stretch>
            <a:fillRect/>
          </a:stretch>
        </p:blipFill>
        <p:spPr>
          <a:xfrm>
            <a:off x="643467" y="702733"/>
            <a:ext cx="10905066" cy="5452533"/>
          </a:xfrm>
          <a:prstGeom prst="rect">
            <a:avLst/>
          </a:prstGeom>
          <a:ln>
            <a:noFill/>
          </a:ln>
        </p:spPr>
      </p:pic>
      <p:sp>
        <p:nvSpPr>
          <p:cNvPr id="29"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06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F5F1064E-04B6-4679-9AB3-B13EE60E4B0D}"/>
              </a:ext>
            </a:extLst>
          </p:cNvPr>
          <p:cNvPicPr>
            <a:picLocks noChangeAspect="1"/>
          </p:cNvPicPr>
          <p:nvPr/>
        </p:nvPicPr>
        <p:blipFill>
          <a:blip r:embed="rId2"/>
          <a:stretch>
            <a:fillRect/>
          </a:stretch>
        </p:blipFill>
        <p:spPr>
          <a:xfrm>
            <a:off x="802962" y="1528934"/>
            <a:ext cx="9554670" cy="453846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615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69859-EB96-4671-B530-1750D8058BF7}"/>
              </a:ext>
            </a:extLst>
          </p:cNvPr>
          <p:cNvSpPr>
            <a:spLocks noGrp="1"/>
          </p:cNvSpPr>
          <p:nvPr>
            <p:ph type="ctrTitle"/>
          </p:nvPr>
        </p:nvSpPr>
        <p:spPr>
          <a:xfrm>
            <a:off x="2175728" y="3530465"/>
            <a:ext cx="7840542" cy="1970004"/>
          </a:xfrm>
          <a:noFill/>
        </p:spPr>
        <p:txBody>
          <a:bodyPr>
            <a:normAutofit/>
          </a:bodyPr>
          <a:lstStyle/>
          <a:p>
            <a:pPr algn="l"/>
            <a:r>
              <a:rPr lang="fr-FR" sz="5200" dirty="0"/>
              <a:t>Exemples d’apports ciblés du projet </a:t>
            </a:r>
            <a:r>
              <a:rPr lang="fr-FR" dirty="0"/>
              <a:t>EQuAM-T</a:t>
            </a:r>
            <a:endParaRPr lang="fr-FR" sz="5200" dirty="0"/>
          </a:p>
        </p:txBody>
      </p:sp>
      <p:pic>
        <p:nvPicPr>
          <p:cNvPr id="3" name="Image 2">
            <a:extLst>
              <a:ext uri="{FF2B5EF4-FFF2-40B4-BE49-F238E27FC236}">
                <a16:creationId xmlns:a16="http://schemas.microsoft.com/office/drawing/2014/main" id="{CA60B616-87B4-4557-9D24-36E034438272}"/>
              </a:ext>
            </a:extLst>
          </p:cNvPr>
          <p:cNvPicPr>
            <a:picLocks noChangeAspect="1"/>
          </p:cNvPicPr>
          <p:nvPr/>
        </p:nvPicPr>
        <p:blipFill>
          <a:blip r:embed="rId2"/>
          <a:stretch>
            <a:fillRect/>
          </a:stretch>
        </p:blipFill>
        <p:spPr>
          <a:xfrm>
            <a:off x="2510034" y="657664"/>
            <a:ext cx="7171929" cy="2563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7177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2AD26D3B-62CB-46A5-8E7C-AFB2872D2744}"/>
              </a:ext>
            </a:extLst>
          </p:cNvPr>
          <p:cNvSpPr>
            <a:spLocks noChangeArrowheads="1"/>
          </p:cNvSpPr>
          <p:nvPr/>
        </p:nvSpPr>
        <p:spPr bwMode="auto">
          <a:xfrm>
            <a:off x="827985" y="987592"/>
            <a:ext cx="783907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fr-FR" sz="2800" b="1" dirty="0">
                <a:effectLst>
                  <a:outerShdw blurRad="38100" dist="38100" dir="2700000" algn="tl">
                    <a:srgbClr val="000000">
                      <a:alpha val="43137"/>
                    </a:srgbClr>
                  </a:outerShdw>
                </a:effectLst>
                <a:latin typeface="Palette"/>
              </a:rPr>
              <a:t>WP 1</a:t>
            </a:r>
            <a:r>
              <a:rPr lang="es-ES" altLang="fr-FR" sz="2800" b="1" i="1" dirty="0">
                <a:latin typeface="Palette"/>
              </a:rPr>
              <a:t>       </a:t>
            </a:r>
          </a:p>
          <a:p>
            <a:pPr eaLnBrk="1" hangingPunct="1"/>
            <a:r>
              <a:rPr lang="fr-FR" sz="2000" dirty="0">
                <a:latin typeface="Palette"/>
              </a:rPr>
              <a:t>Jan. 2021 - Mai 2021</a:t>
            </a:r>
            <a:endParaRPr lang="en-GB" altLang="fr-FR" sz="2800" dirty="0">
              <a:latin typeface="Palette"/>
            </a:endParaRPr>
          </a:p>
          <a:p>
            <a:pPr eaLnBrk="1" hangingPunct="1"/>
            <a:endParaRPr lang="en-GB" altLang="fr-FR" sz="2000" b="1" i="1" dirty="0">
              <a:latin typeface="Palette"/>
            </a:endParaRPr>
          </a:p>
          <a:p>
            <a:pPr eaLnBrk="1" hangingPunct="1"/>
            <a:r>
              <a:rPr lang="fr-FR" sz="2400" b="1" dirty="0">
                <a:latin typeface="Palette"/>
              </a:rPr>
              <a:t>Concertation avec l’ensemble des parties prenantes sur la situation actuelle du système d’AQ dans l’ES en Tunisie</a:t>
            </a:r>
          </a:p>
          <a:p>
            <a:pPr eaLnBrk="1" hangingPunct="1"/>
            <a:r>
              <a:rPr lang="fr-FR" sz="2400" b="1" dirty="0">
                <a:latin typeface="Palette"/>
              </a:rPr>
              <a:t>&amp;</a:t>
            </a:r>
          </a:p>
          <a:p>
            <a:pPr eaLnBrk="1" hangingPunct="1"/>
            <a:r>
              <a:rPr lang="fr-FR" sz="2400" b="1" dirty="0">
                <a:latin typeface="Palette"/>
              </a:rPr>
              <a:t>Participation des acteurs clés à la co-construction d’une vision partagée sur son renforcement </a:t>
            </a:r>
          </a:p>
          <a:p>
            <a:pPr eaLnBrk="1" hangingPunct="1"/>
            <a:endParaRPr lang="fr-FR" sz="2400" b="1" dirty="0">
              <a:latin typeface="Palette"/>
            </a:endParaRPr>
          </a:p>
          <a:p>
            <a:endParaRPr lang="en-GB" altLang="fr-FR" sz="2000" b="1" i="1" dirty="0">
              <a:latin typeface="Palette"/>
            </a:endParaRPr>
          </a:p>
        </p:txBody>
      </p:sp>
      <p:graphicFrame>
        <p:nvGraphicFramePr>
          <p:cNvPr id="12" name="Diagramme 11">
            <a:extLst>
              <a:ext uri="{FF2B5EF4-FFF2-40B4-BE49-F238E27FC236}">
                <a16:creationId xmlns:a16="http://schemas.microsoft.com/office/drawing/2014/main" id="{F2950739-4886-4531-9C47-3ED465897860}"/>
              </a:ext>
            </a:extLst>
          </p:cNvPr>
          <p:cNvGraphicFramePr/>
          <p:nvPr/>
        </p:nvGraphicFramePr>
        <p:xfrm>
          <a:off x="1050879" y="3754346"/>
          <a:ext cx="10313136" cy="316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1A5BD75A-9352-44AC-B8D2-15ED776413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38" t="5810" r="67614" b="9292"/>
          <a:stretch/>
        </p:blipFill>
        <p:spPr bwMode="auto">
          <a:xfrm>
            <a:off x="9031714" y="1202715"/>
            <a:ext cx="2524788" cy="842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27F9B7-B58F-41A1-9F50-9D3BBFA0E77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82952"/>
          <a:stretch/>
        </p:blipFill>
        <p:spPr bwMode="auto">
          <a:xfrm>
            <a:off x="9718674" y="2501207"/>
            <a:ext cx="1150868" cy="119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7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5717FC-F4C4-4135-8C18-935D645132AA}"/>
              </a:ext>
            </a:extLst>
          </p:cNvPr>
          <p:cNvPicPr>
            <a:picLocks noChangeAspect="1"/>
          </p:cNvPicPr>
          <p:nvPr/>
        </p:nvPicPr>
        <p:blipFill>
          <a:blip r:embed="rId2"/>
          <a:stretch>
            <a:fillRect/>
          </a:stretch>
        </p:blipFill>
        <p:spPr>
          <a:xfrm>
            <a:off x="571500" y="381000"/>
            <a:ext cx="11049000" cy="3273466"/>
          </a:xfrm>
          <a:prstGeom prst="rect">
            <a:avLst/>
          </a:prstGeom>
        </p:spPr>
      </p:pic>
      <p:pic>
        <p:nvPicPr>
          <p:cNvPr id="6" name="Image 5">
            <a:extLst>
              <a:ext uri="{FF2B5EF4-FFF2-40B4-BE49-F238E27FC236}">
                <a16:creationId xmlns:a16="http://schemas.microsoft.com/office/drawing/2014/main" id="{CB9BA600-6863-4A25-89B0-FF19ED579BC8}"/>
              </a:ext>
            </a:extLst>
          </p:cNvPr>
          <p:cNvPicPr>
            <a:picLocks noChangeAspect="1"/>
          </p:cNvPicPr>
          <p:nvPr/>
        </p:nvPicPr>
        <p:blipFill>
          <a:blip r:embed="rId3"/>
          <a:stretch>
            <a:fillRect/>
          </a:stretch>
        </p:blipFill>
        <p:spPr>
          <a:xfrm>
            <a:off x="5209546" y="3943930"/>
            <a:ext cx="6410954" cy="2914070"/>
          </a:xfrm>
          <a:prstGeom prst="rect">
            <a:avLst/>
          </a:prstGeom>
        </p:spPr>
      </p:pic>
      <p:sp>
        <p:nvSpPr>
          <p:cNvPr id="13" name="Rectangle 12">
            <a:extLst>
              <a:ext uri="{FF2B5EF4-FFF2-40B4-BE49-F238E27FC236}">
                <a16:creationId xmlns:a16="http://schemas.microsoft.com/office/drawing/2014/main" id="{29B35BED-631F-488B-A423-6875049AEF4C}"/>
              </a:ext>
            </a:extLst>
          </p:cNvPr>
          <p:cNvSpPr/>
          <p:nvPr/>
        </p:nvSpPr>
        <p:spPr>
          <a:xfrm>
            <a:off x="685801" y="4524048"/>
            <a:ext cx="3962400" cy="16481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200" dirty="0">
                <a:effectLst>
                  <a:outerShdw blurRad="38100" dist="38100" dir="2700000" algn="tl">
                    <a:srgbClr val="000000">
                      <a:alpha val="43137"/>
                    </a:srgbClr>
                  </a:outerShdw>
                </a:effectLst>
              </a:rPr>
              <a:t>Outils </a:t>
            </a:r>
          </a:p>
          <a:p>
            <a:pPr algn="ctr"/>
            <a:r>
              <a:rPr lang="fr-FR" sz="3200" dirty="0">
                <a:effectLst>
                  <a:outerShdw blurRad="38100" dist="38100" dir="2700000" algn="tl">
                    <a:srgbClr val="000000">
                      <a:alpha val="43137"/>
                    </a:srgbClr>
                  </a:outerShdw>
                </a:effectLst>
              </a:rPr>
              <a:t>d’auto-évaluation  </a:t>
            </a:r>
          </a:p>
          <a:p>
            <a:pPr algn="ctr"/>
            <a:r>
              <a:rPr lang="fr-FR" sz="3200" dirty="0">
                <a:effectLst>
                  <a:outerShdw blurRad="38100" dist="38100" dir="2700000" algn="tl">
                    <a:srgbClr val="000000">
                      <a:alpha val="43137"/>
                    </a:srgbClr>
                  </a:outerShdw>
                </a:effectLst>
              </a:rPr>
              <a:t>Proposés </a:t>
            </a:r>
          </a:p>
        </p:txBody>
      </p:sp>
    </p:spTree>
    <p:extLst>
      <p:ext uri="{BB962C8B-B14F-4D97-AF65-F5344CB8AC3E}">
        <p14:creationId xmlns:p14="http://schemas.microsoft.com/office/powerpoint/2010/main" val="3314213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16F599F-954B-4783-8D1B-9C2AE690C04E}"/>
              </a:ext>
            </a:extLst>
          </p:cNvPr>
          <p:cNvPicPr>
            <a:picLocks noChangeAspect="1"/>
          </p:cNvPicPr>
          <p:nvPr/>
        </p:nvPicPr>
        <p:blipFill>
          <a:blip r:embed="rId2"/>
          <a:stretch>
            <a:fillRect/>
          </a:stretch>
        </p:blipFill>
        <p:spPr>
          <a:xfrm>
            <a:off x="2685574" y="529772"/>
            <a:ext cx="6820852" cy="1352739"/>
          </a:xfrm>
          <a:prstGeom prst="rect">
            <a:avLst/>
          </a:prstGeom>
        </p:spPr>
      </p:pic>
      <p:pic>
        <p:nvPicPr>
          <p:cNvPr id="9" name="Image 8">
            <a:extLst>
              <a:ext uri="{FF2B5EF4-FFF2-40B4-BE49-F238E27FC236}">
                <a16:creationId xmlns:a16="http://schemas.microsoft.com/office/drawing/2014/main" id="{647452EC-50A3-480B-8F93-B72EF9B74455}"/>
              </a:ext>
            </a:extLst>
          </p:cNvPr>
          <p:cNvPicPr>
            <a:picLocks noChangeAspect="1"/>
          </p:cNvPicPr>
          <p:nvPr/>
        </p:nvPicPr>
        <p:blipFill rotWithShape="1">
          <a:blip r:embed="rId3"/>
          <a:srcRect l="2261" t="31314" r="2619" b="8127"/>
          <a:stretch/>
        </p:blipFill>
        <p:spPr>
          <a:xfrm>
            <a:off x="1088570" y="2544195"/>
            <a:ext cx="10247087" cy="3667919"/>
          </a:xfrm>
          <a:prstGeom prst="rect">
            <a:avLst/>
          </a:prstGeom>
        </p:spPr>
      </p:pic>
    </p:spTree>
    <p:extLst>
      <p:ext uri="{BB962C8B-B14F-4D97-AF65-F5344CB8AC3E}">
        <p14:creationId xmlns:p14="http://schemas.microsoft.com/office/powerpoint/2010/main" val="3215984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696FB5C3-EC37-4217-97F9-6BE27AD0036D}"/>
              </a:ext>
            </a:extLst>
          </p:cNvPr>
          <p:cNvPicPr>
            <a:picLocks noChangeAspect="1"/>
          </p:cNvPicPr>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633696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A990B14A-F03F-4F59-B322-29D0D918474F}"/>
              </a:ext>
            </a:extLst>
          </p:cNvPr>
          <p:cNvPicPr>
            <a:picLocks noChangeAspect="1"/>
          </p:cNvPicPr>
          <p:nvPr/>
        </p:nvPicPr>
        <p:blipFill rotWithShape="1">
          <a:blip r:embed="rId2"/>
          <a:srcRect r="20430" b="1"/>
          <a:stretch/>
        </p:blipFill>
        <p:spPr>
          <a:xfrm>
            <a:off x="20" y="1282"/>
            <a:ext cx="12191980" cy="6856718"/>
          </a:xfrm>
          <a:prstGeom prst="rect">
            <a:avLst/>
          </a:prstGeom>
        </p:spPr>
      </p:pic>
    </p:spTree>
    <p:extLst>
      <p:ext uri="{BB962C8B-B14F-4D97-AF65-F5344CB8AC3E}">
        <p14:creationId xmlns:p14="http://schemas.microsoft.com/office/powerpoint/2010/main" val="2285292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5AC2A63-5EA1-4974-A07C-4F823479294C}"/>
              </a:ext>
            </a:extLst>
          </p:cNvPr>
          <p:cNvPicPr>
            <a:picLocks noChangeAspect="1"/>
          </p:cNvPicPr>
          <p:nvPr/>
        </p:nvPicPr>
        <p:blipFill rotWithShape="1">
          <a:blip r:embed="rId2"/>
          <a:srcRect l="23929" t="40207" r="39881" b="37772"/>
          <a:stretch/>
        </p:blipFill>
        <p:spPr>
          <a:xfrm>
            <a:off x="493484" y="551544"/>
            <a:ext cx="6194252" cy="2119085"/>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B791884E-3496-4679-93A2-7587D8E7A36F}"/>
              </a:ext>
            </a:extLst>
          </p:cNvPr>
          <p:cNvPicPr>
            <a:picLocks noChangeAspect="1"/>
          </p:cNvPicPr>
          <p:nvPr/>
        </p:nvPicPr>
        <p:blipFill>
          <a:blip r:embed="rId3"/>
          <a:stretch>
            <a:fillRect/>
          </a:stretch>
        </p:blipFill>
        <p:spPr>
          <a:xfrm>
            <a:off x="3828296" y="3122146"/>
            <a:ext cx="7554379" cy="3429479"/>
          </a:xfrm>
          <a:prstGeom prst="rect">
            <a:avLst/>
          </a:prstGeom>
        </p:spPr>
      </p:pic>
    </p:spTree>
    <p:extLst>
      <p:ext uri="{BB962C8B-B14F-4D97-AF65-F5344CB8AC3E}">
        <p14:creationId xmlns:p14="http://schemas.microsoft.com/office/powerpoint/2010/main" val="3682940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table&#10;&#10;Description générée automatiquement">
            <a:extLst>
              <a:ext uri="{FF2B5EF4-FFF2-40B4-BE49-F238E27FC236}">
                <a16:creationId xmlns:a16="http://schemas.microsoft.com/office/drawing/2014/main" id="{6BD4C233-EA74-43CC-8A9C-D71920573DB2}"/>
              </a:ext>
            </a:extLst>
          </p:cNvPr>
          <p:cNvPicPr>
            <a:picLocks noChangeAspect="1"/>
          </p:cNvPicPr>
          <p:nvPr/>
        </p:nvPicPr>
        <p:blipFill rotWithShape="1">
          <a:blip r:embed="rId2"/>
          <a:srcRect b="6268"/>
          <a:stretch/>
        </p:blipFill>
        <p:spPr>
          <a:xfrm>
            <a:off x="20" y="1282"/>
            <a:ext cx="12191980" cy="6856718"/>
          </a:xfrm>
          <a:prstGeom prst="rect">
            <a:avLst/>
          </a:prstGeom>
        </p:spPr>
      </p:pic>
    </p:spTree>
    <p:extLst>
      <p:ext uri="{BB962C8B-B14F-4D97-AF65-F5344CB8AC3E}">
        <p14:creationId xmlns:p14="http://schemas.microsoft.com/office/powerpoint/2010/main" val="1566160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E5CEAC0E-2243-4378-9689-DBBF93D31DBC}"/>
              </a:ext>
            </a:extLst>
          </p:cNvPr>
          <p:cNvPicPr>
            <a:picLocks noChangeAspect="1"/>
          </p:cNvPicPr>
          <p:nvPr/>
        </p:nvPicPr>
        <p:blipFill rotWithShape="1">
          <a:blip r:embed="rId2"/>
          <a:srcRect t="17295"/>
          <a:stretch/>
        </p:blipFill>
        <p:spPr>
          <a:xfrm>
            <a:off x="20" y="1282"/>
            <a:ext cx="12191980" cy="6856718"/>
          </a:xfrm>
          <a:prstGeom prst="rect">
            <a:avLst/>
          </a:prstGeom>
        </p:spPr>
      </p:pic>
    </p:spTree>
    <p:extLst>
      <p:ext uri="{BB962C8B-B14F-4D97-AF65-F5344CB8AC3E}">
        <p14:creationId xmlns:p14="http://schemas.microsoft.com/office/powerpoint/2010/main" val="1108522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2AD26D3B-62CB-46A5-8E7C-AFB2872D2744}"/>
              </a:ext>
            </a:extLst>
          </p:cNvPr>
          <p:cNvSpPr>
            <a:spLocks noChangeArrowheads="1"/>
          </p:cNvSpPr>
          <p:nvPr/>
        </p:nvSpPr>
        <p:spPr bwMode="auto">
          <a:xfrm>
            <a:off x="827985" y="495219"/>
            <a:ext cx="783907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fr-FR" sz="2800" b="1" dirty="0">
                <a:effectLst>
                  <a:outerShdw blurRad="38100" dist="38100" dir="2700000" algn="tl">
                    <a:srgbClr val="000000">
                      <a:alpha val="43137"/>
                    </a:srgbClr>
                  </a:outerShdw>
                </a:effectLst>
                <a:latin typeface="Palette"/>
              </a:rPr>
              <a:t>WP 2</a:t>
            </a:r>
            <a:r>
              <a:rPr lang="es-ES" altLang="fr-FR" sz="2800" b="1" i="1" dirty="0">
                <a:latin typeface="Palette"/>
              </a:rPr>
              <a:t>       </a:t>
            </a:r>
          </a:p>
          <a:p>
            <a:pPr eaLnBrk="1" hangingPunct="1"/>
            <a:r>
              <a:rPr lang="fr-FR" sz="2000" dirty="0">
                <a:latin typeface="Palette"/>
              </a:rPr>
              <a:t>Avril 2021 - Nov. 2023</a:t>
            </a:r>
            <a:endParaRPr lang="en-GB" altLang="fr-FR" sz="2800" dirty="0">
              <a:latin typeface="Palette"/>
            </a:endParaRPr>
          </a:p>
          <a:p>
            <a:pPr eaLnBrk="1" hangingPunct="1"/>
            <a:endParaRPr lang="en-GB" altLang="fr-FR" sz="2000" b="1" i="1" dirty="0">
              <a:latin typeface="Palette"/>
            </a:endParaRPr>
          </a:p>
          <a:p>
            <a:pPr eaLnBrk="1" hangingPunct="1"/>
            <a:r>
              <a:rPr lang="en-GB" sz="2400" b="1" dirty="0" err="1">
                <a:latin typeface="Palette"/>
              </a:rPr>
              <a:t>Professionnalisation</a:t>
            </a:r>
            <a:r>
              <a:rPr lang="en-GB" sz="2400" b="1" dirty="0">
                <a:latin typeface="Palette"/>
              </a:rPr>
              <a:t> et </a:t>
            </a:r>
            <a:r>
              <a:rPr lang="en-GB" sz="2400" b="1" dirty="0" err="1">
                <a:latin typeface="Palette"/>
              </a:rPr>
              <a:t>développement</a:t>
            </a:r>
            <a:r>
              <a:rPr lang="en-GB" sz="2400" b="1" dirty="0">
                <a:latin typeface="Palette"/>
              </a:rPr>
              <a:t> des </a:t>
            </a:r>
            <a:r>
              <a:rPr lang="en-GB" sz="2400" b="1" dirty="0" err="1">
                <a:latin typeface="Palette"/>
              </a:rPr>
              <a:t>compétences</a:t>
            </a:r>
            <a:r>
              <a:rPr lang="en-GB" sz="2400" b="1" dirty="0">
                <a:latin typeface="Palette"/>
              </a:rPr>
              <a:t> des </a:t>
            </a:r>
            <a:r>
              <a:rPr lang="en-GB" sz="2400" b="1" dirty="0" err="1">
                <a:latin typeface="Palette"/>
              </a:rPr>
              <a:t>acteurs</a:t>
            </a:r>
            <a:r>
              <a:rPr lang="en-GB" sz="2400" b="1" dirty="0">
                <a:latin typeface="Palette"/>
              </a:rPr>
              <a:t> de </a:t>
            </a:r>
            <a:r>
              <a:rPr lang="en-GB" sz="2400" b="1" dirty="0" err="1">
                <a:latin typeface="Palette"/>
              </a:rPr>
              <a:t>l’AQ</a:t>
            </a:r>
            <a:r>
              <a:rPr lang="en-GB" sz="2400" b="1" dirty="0">
                <a:latin typeface="Palette"/>
              </a:rPr>
              <a:t> </a:t>
            </a:r>
            <a:r>
              <a:rPr lang="en-GB" sz="2400" b="1" dirty="0" err="1">
                <a:latin typeface="Palette"/>
              </a:rPr>
              <a:t>en</a:t>
            </a:r>
            <a:r>
              <a:rPr lang="en-GB" sz="2400" b="1" dirty="0">
                <a:latin typeface="Palette"/>
              </a:rPr>
              <a:t> </a:t>
            </a:r>
            <a:r>
              <a:rPr lang="en-GB" sz="2400" b="1" dirty="0" err="1">
                <a:latin typeface="Palette"/>
              </a:rPr>
              <a:t>Tunisie</a:t>
            </a:r>
            <a:endParaRPr lang="en-GB" sz="2400" b="1" dirty="0">
              <a:latin typeface="Palette"/>
            </a:endParaRPr>
          </a:p>
          <a:p>
            <a:pPr eaLnBrk="1" hangingPunct="1"/>
            <a:endParaRPr lang="fr-FR" sz="2400" b="1" dirty="0">
              <a:latin typeface="Palette"/>
            </a:endParaRPr>
          </a:p>
          <a:p>
            <a:endParaRPr lang="en-GB" altLang="fr-FR" sz="2000" b="1" i="1" dirty="0">
              <a:latin typeface="Palette"/>
            </a:endParaRPr>
          </a:p>
        </p:txBody>
      </p:sp>
      <p:graphicFrame>
        <p:nvGraphicFramePr>
          <p:cNvPr id="12" name="Diagramme 11">
            <a:extLst>
              <a:ext uri="{FF2B5EF4-FFF2-40B4-BE49-F238E27FC236}">
                <a16:creationId xmlns:a16="http://schemas.microsoft.com/office/drawing/2014/main" id="{F2950739-4886-4531-9C47-3ED465897860}"/>
              </a:ext>
            </a:extLst>
          </p:cNvPr>
          <p:cNvGraphicFramePr/>
          <p:nvPr/>
        </p:nvGraphicFramePr>
        <p:xfrm>
          <a:off x="1050879" y="3416723"/>
          <a:ext cx="10313136" cy="316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ogotipo Aneca, ir a la página de inicio">
            <a:extLst>
              <a:ext uri="{FF2B5EF4-FFF2-40B4-BE49-F238E27FC236}">
                <a16:creationId xmlns:a16="http://schemas.microsoft.com/office/drawing/2014/main" id="{974534C9-F763-46D3-89E9-256DD2E7A4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4923" y="2290366"/>
            <a:ext cx="2270539" cy="1108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971F576-FB9B-4BE9-8CF1-50ACC5568C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5254" y="259037"/>
            <a:ext cx="28098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56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01020A8-B03B-46AB-8175-E0BA8B7DD9BB}"/>
              </a:ext>
            </a:extLst>
          </p:cNvPr>
          <p:cNvGraphicFramePr/>
          <p:nvPr/>
        </p:nvGraphicFramePr>
        <p:xfrm>
          <a:off x="722243" y="757398"/>
          <a:ext cx="10747513" cy="5343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384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re 1">
            <a:extLst>
              <a:ext uri="{FF2B5EF4-FFF2-40B4-BE49-F238E27FC236}">
                <a16:creationId xmlns:a16="http://schemas.microsoft.com/office/drawing/2014/main" id="{94F03F12-08D4-446E-9A99-3951A8369BBD}"/>
              </a:ext>
            </a:extLst>
          </p:cNvPr>
          <p:cNvSpPr txBox="1">
            <a:spLocks/>
          </p:cNvSpPr>
          <p:nvPr/>
        </p:nvSpPr>
        <p:spPr bwMode="auto">
          <a:xfrm>
            <a:off x="2201107" y="833438"/>
            <a:ext cx="8064896" cy="1224136"/>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ctr">
              <a:spcBef>
                <a:spcPts val="0"/>
              </a:spcBef>
              <a:spcAft>
                <a:spcPts val="0"/>
              </a:spcAft>
              <a:defRPr sz="4800" b="1">
                <a:solidFill>
                  <a:srgbClr val="404040"/>
                </a:solidFill>
                <a:latin typeface="+mj-lt"/>
                <a:ea typeface="+mj-ea"/>
              </a:defRPr>
            </a:lvl1pPr>
            <a:lvl2pPr algn="ctr">
              <a:spcBef>
                <a:spcPts val="0"/>
              </a:spcBef>
              <a:spcAft>
                <a:spcPts val="0"/>
              </a:spcAft>
              <a:defRPr sz="4800" b="1">
                <a:solidFill>
                  <a:srgbClr val="404040"/>
                </a:solidFill>
                <a:latin typeface="Calibri"/>
              </a:defRPr>
            </a:lvl2pPr>
            <a:lvl3pPr algn="ctr">
              <a:spcBef>
                <a:spcPts val="0"/>
              </a:spcBef>
              <a:spcAft>
                <a:spcPts val="0"/>
              </a:spcAft>
              <a:defRPr sz="4800" b="1">
                <a:solidFill>
                  <a:srgbClr val="404040"/>
                </a:solidFill>
                <a:latin typeface="Calibri"/>
              </a:defRPr>
            </a:lvl3pPr>
            <a:lvl4pPr algn="ctr">
              <a:spcBef>
                <a:spcPts val="0"/>
              </a:spcBef>
              <a:spcAft>
                <a:spcPts val="0"/>
              </a:spcAft>
              <a:defRPr sz="4800" b="1">
                <a:solidFill>
                  <a:srgbClr val="404040"/>
                </a:solidFill>
                <a:latin typeface="Calibri"/>
              </a:defRPr>
            </a:lvl4pPr>
            <a:lvl5pPr algn="ctr">
              <a:spcBef>
                <a:spcPts val="0"/>
              </a:spcBef>
              <a:spcAft>
                <a:spcPts val="0"/>
              </a:spcAft>
              <a:defRPr sz="4800" b="1">
                <a:solidFill>
                  <a:srgbClr val="404040"/>
                </a:solidFill>
                <a:latin typeface="Calibri"/>
              </a:defRPr>
            </a:lvl5pPr>
            <a:lvl6pPr marL="457200" algn="ctr">
              <a:spcBef>
                <a:spcPts val="0"/>
              </a:spcBef>
              <a:spcAft>
                <a:spcPts val="0"/>
              </a:spcAft>
              <a:defRPr sz="4800" b="1">
                <a:solidFill>
                  <a:srgbClr val="404040"/>
                </a:solidFill>
                <a:latin typeface="Calibri"/>
              </a:defRPr>
            </a:lvl6pPr>
            <a:lvl7pPr marL="914400" algn="ctr">
              <a:spcBef>
                <a:spcPts val="0"/>
              </a:spcBef>
              <a:spcAft>
                <a:spcPts val="0"/>
              </a:spcAft>
              <a:defRPr sz="4800" b="1">
                <a:solidFill>
                  <a:srgbClr val="404040"/>
                </a:solidFill>
                <a:latin typeface="Calibri"/>
              </a:defRPr>
            </a:lvl7pPr>
            <a:lvl8pPr marL="1371600" algn="ctr">
              <a:spcBef>
                <a:spcPts val="0"/>
              </a:spcBef>
              <a:spcAft>
                <a:spcPts val="0"/>
              </a:spcAft>
              <a:defRPr sz="4800" b="1">
                <a:solidFill>
                  <a:srgbClr val="404040"/>
                </a:solidFill>
                <a:latin typeface="Calibri"/>
              </a:defRPr>
            </a:lvl8pPr>
            <a:lvl9pPr marL="1828800" algn="ctr">
              <a:spcBef>
                <a:spcPts val="0"/>
              </a:spcBef>
              <a:spcAft>
                <a:spcPts val="0"/>
              </a:spcAft>
              <a:defRPr sz="4800" b="1">
                <a:solidFill>
                  <a:srgbClr val="404040"/>
                </a:solidFill>
                <a:latin typeface="Calibri"/>
              </a:defRPr>
            </a:lvl9pPr>
          </a:lstStyle>
          <a:p>
            <a:r>
              <a:rPr lang="en-GB" sz="2800" dirty="0">
                <a:solidFill>
                  <a:schemeClr val="accent1">
                    <a:lumMod val="75000"/>
                  </a:schemeClr>
                </a:solidFill>
                <a:latin typeface="Palette"/>
              </a:rPr>
              <a:t>EQuAM-T : Enhancing Quality Assurance Management in Higher Education in Tunisia</a:t>
            </a:r>
            <a:endParaRPr lang="fr-FR" sz="2800" dirty="0">
              <a:solidFill>
                <a:schemeClr val="accent1">
                  <a:lumMod val="75000"/>
                </a:schemeClr>
              </a:solidFill>
              <a:latin typeface="Palette"/>
            </a:endParaRPr>
          </a:p>
        </p:txBody>
      </p:sp>
      <p:pic>
        <p:nvPicPr>
          <p:cNvPr id="7" name="Picture 5" descr="C:\Users\Obreal\Dropbox (Obreal)\agustina_logos\Co-Funded by Erasmus + Logo.png">
            <a:extLst>
              <a:ext uri="{FF2B5EF4-FFF2-40B4-BE49-F238E27FC236}">
                <a16:creationId xmlns:a16="http://schemas.microsoft.com/office/drawing/2014/main" id="{B8AAD9B4-E3E7-4506-92C2-15D932BA3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1"/>
            <a:ext cx="29146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e 1">
            <a:extLst>
              <a:ext uri="{FF2B5EF4-FFF2-40B4-BE49-F238E27FC236}">
                <a16:creationId xmlns:a16="http://schemas.microsoft.com/office/drawing/2014/main" id="{53F02090-417F-4D84-9D65-2927835637B2}"/>
              </a:ext>
            </a:extLst>
          </p:cNvPr>
          <p:cNvGraphicFramePr/>
          <p:nvPr>
            <p:extLst>
              <p:ext uri="{D42A27DB-BD31-4B8C-83A1-F6EECF244321}">
                <p14:modId xmlns:p14="http://schemas.microsoft.com/office/powerpoint/2010/main" val="3711382994"/>
              </p:ext>
            </p:extLst>
          </p:nvPr>
        </p:nvGraphicFramePr>
        <p:xfrm>
          <a:off x="1639924" y="1985501"/>
          <a:ext cx="9187263"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180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835874CF-1786-4B6C-A77F-839944AA8A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83" t="16034" r="11341" b="9859"/>
          <a:stretch/>
        </p:blipFill>
        <p:spPr bwMode="auto">
          <a:xfrm>
            <a:off x="2135561" y="1387819"/>
            <a:ext cx="3612795" cy="4525963"/>
          </a:xfrm>
          <a:prstGeom prst="rect">
            <a:avLst/>
          </a:prstGeom>
          <a:ln>
            <a:noFill/>
          </a:ln>
          <a:effectLst>
            <a:outerShdw blurRad="292100" dist="139700" dir="2700000" algn="tl" rotWithShape="0">
              <a:srgbClr val="333333">
                <a:alpha val="65000"/>
              </a:srgbClr>
            </a:outerShdw>
          </a:effectLst>
        </p:spPr>
      </p:pic>
      <p:sp>
        <p:nvSpPr>
          <p:cNvPr id="6" name="TextBox 1">
            <a:extLst>
              <a:ext uri="{FF2B5EF4-FFF2-40B4-BE49-F238E27FC236}">
                <a16:creationId xmlns:a16="http://schemas.microsoft.com/office/drawing/2014/main" id="{7F0F37BB-8A50-4B2A-8D48-13CC389785A0}"/>
              </a:ext>
            </a:extLst>
          </p:cNvPr>
          <p:cNvSpPr>
            <a:spLocks/>
          </p:cNvSpPr>
          <p:nvPr/>
        </p:nvSpPr>
        <p:spPr bwMode="auto">
          <a:xfrm>
            <a:off x="6096000" y="1387819"/>
            <a:ext cx="4038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gn="ctr">
              <a:spcAft>
                <a:spcPts val="600"/>
              </a:spcAft>
              <a:buFont typeface="Arial"/>
              <a:defRPr/>
            </a:pPr>
            <a:r>
              <a:rPr lang="fr-FR" sz="2600" b="1" dirty="0"/>
              <a:t>Critères pour la certification AUDIT de la</a:t>
            </a:r>
          </a:p>
          <a:p>
            <a:pPr algn="ctr">
              <a:spcAft>
                <a:spcPts val="600"/>
              </a:spcAft>
              <a:buFont typeface="Arial"/>
              <a:defRPr/>
            </a:pPr>
            <a:r>
              <a:rPr lang="fr-FR" sz="2600" b="1" dirty="0"/>
              <a:t>conception et la mise en œuvre des systèmes internes d'assurance qualité dans les institutions d’ES [universités et/ou leurs composante(s)] :</a:t>
            </a:r>
          </a:p>
          <a:p>
            <a:pPr algn="ctr">
              <a:spcAft>
                <a:spcPts val="600"/>
              </a:spcAft>
              <a:buFont typeface="Arial"/>
              <a:defRPr/>
            </a:pPr>
            <a:endParaRPr lang="fr-FR" sz="2600" i="1" dirty="0"/>
          </a:p>
        </p:txBody>
      </p:sp>
    </p:spTree>
    <p:extLst>
      <p:ext uri="{BB962C8B-B14F-4D97-AF65-F5344CB8AC3E}">
        <p14:creationId xmlns:p14="http://schemas.microsoft.com/office/powerpoint/2010/main" val="300131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TextBox 1"/>
          <p:cNvSpPr>
            <a:spLocks/>
          </p:cNvSpPr>
          <p:nvPr/>
        </p:nvSpPr>
        <p:spPr bwMode="auto">
          <a:xfrm>
            <a:off x="1754438" y="123310"/>
            <a:ext cx="8930228" cy="1138773"/>
          </a:xfrm>
          <a:prstGeom prst="rect">
            <a:avLst/>
          </a:prstGeom>
          <a:noFill/>
        </p:spPr>
        <p:txBody>
          <a:bodyPr wrap="square" rtlCol="0">
            <a:spAutoFit/>
          </a:bodyPr>
          <a:lstStyle/>
          <a:p>
            <a:pPr>
              <a:defRPr/>
            </a:pPr>
            <a:r>
              <a:rPr lang="fr-FR" sz="2000" b="1" dirty="0">
                <a:solidFill>
                  <a:srgbClr val="1F497D"/>
                </a:solidFill>
              </a:rPr>
              <a:t>Critères pour la conception et la mise en œuvre des systèmes internes d'assurance qualité dans les institutions d’ES [universités et/ou leurs composante(s)]</a:t>
            </a:r>
          </a:p>
          <a:p>
            <a:pPr>
              <a:defRPr/>
            </a:pPr>
            <a:endParaRPr lang="fr-FR" sz="2800" i="1" dirty="0">
              <a:solidFill>
                <a:schemeClr val="accent6"/>
              </a:solidFill>
              <a:latin typeface="+mj-lt"/>
              <a:ea typeface="+mj-ea"/>
            </a:endParaRPr>
          </a:p>
        </p:txBody>
      </p:sp>
      <p:graphicFrame>
        <p:nvGraphicFramePr>
          <p:cNvPr id="5" name="Diagramme 4">
            <a:extLst>
              <a:ext uri="{FF2B5EF4-FFF2-40B4-BE49-F238E27FC236}">
                <a16:creationId xmlns:a16="http://schemas.microsoft.com/office/drawing/2014/main" id="{DF14F723-A0A5-43D1-A199-AB016B19FD0D}"/>
              </a:ext>
            </a:extLst>
          </p:cNvPr>
          <p:cNvGraphicFramePr/>
          <p:nvPr/>
        </p:nvGraphicFramePr>
        <p:xfrm>
          <a:off x="2063552" y="1916832"/>
          <a:ext cx="806489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19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Diagramme 3">
            <a:extLst>
              <a:ext uri="{FF2B5EF4-FFF2-40B4-BE49-F238E27FC236}">
                <a16:creationId xmlns:a16="http://schemas.microsoft.com/office/drawing/2014/main" id="{50B58294-CAC2-4581-9CF1-BC97B2654328}"/>
              </a:ext>
            </a:extLst>
          </p:cNvPr>
          <p:cNvGraphicFramePr/>
          <p:nvPr/>
        </p:nvGraphicFramePr>
        <p:xfrm>
          <a:off x="1847528" y="404664"/>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810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10;&#10;Description générée automatiquement">
            <a:extLst>
              <a:ext uri="{FF2B5EF4-FFF2-40B4-BE49-F238E27FC236}">
                <a16:creationId xmlns:a16="http://schemas.microsoft.com/office/drawing/2014/main" id="{288B278C-A344-49E4-94AE-0A4492574CAD}"/>
              </a:ext>
            </a:extLst>
          </p:cNvPr>
          <p:cNvPicPr>
            <a:picLocks noChangeAspect="1"/>
          </p:cNvPicPr>
          <p:nvPr/>
        </p:nvPicPr>
        <p:blipFill>
          <a:blip r:embed="rId2"/>
          <a:stretch>
            <a:fillRect/>
          </a:stretch>
        </p:blipFill>
        <p:spPr>
          <a:xfrm>
            <a:off x="2319006" y="643467"/>
            <a:ext cx="755398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16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table&#10;&#10;Description générée automatiquement">
            <a:extLst>
              <a:ext uri="{FF2B5EF4-FFF2-40B4-BE49-F238E27FC236}">
                <a16:creationId xmlns:a16="http://schemas.microsoft.com/office/drawing/2014/main" id="{D856E49B-01AE-4120-B9FF-B8FB134380B6}"/>
              </a:ext>
            </a:extLst>
          </p:cNvPr>
          <p:cNvPicPr>
            <a:picLocks noChangeAspect="1"/>
          </p:cNvPicPr>
          <p:nvPr/>
        </p:nvPicPr>
        <p:blipFill rotWithShape="1">
          <a:blip r:embed="rId2"/>
          <a:srcRect r="6649"/>
          <a:stretch/>
        </p:blipFill>
        <p:spPr>
          <a:xfrm>
            <a:off x="20" y="1282"/>
            <a:ext cx="12191980" cy="6856718"/>
          </a:xfrm>
          <a:prstGeom prst="rect">
            <a:avLst/>
          </a:prstGeom>
        </p:spPr>
      </p:pic>
    </p:spTree>
    <p:extLst>
      <p:ext uri="{BB962C8B-B14F-4D97-AF65-F5344CB8AC3E}">
        <p14:creationId xmlns:p14="http://schemas.microsoft.com/office/powerpoint/2010/main" val="2327220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2655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8D86BAC-E99C-489E-BA8D-A124FB7C2059}"/>
              </a:ext>
            </a:extLst>
          </p:cNvPr>
          <p:cNvPicPr>
            <a:picLocks noChangeAspect="1"/>
          </p:cNvPicPr>
          <p:nvPr/>
        </p:nvPicPr>
        <p:blipFill rotWithShape="1">
          <a:blip r:embed="rId2"/>
          <a:srcRect b="3030"/>
          <a:stretch/>
        </p:blipFill>
        <p:spPr>
          <a:xfrm>
            <a:off x="1678126" y="713258"/>
            <a:ext cx="8222975" cy="540224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645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3D08F131-21BF-4937-A731-0CED330E8ED8}"/>
              </a:ext>
            </a:extLst>
          </p:cNvPr>
          <p:cNvPicPr>
            <a:picLocks noChangeAspect="1"/>
          </p:cNvPicPr>
          <p:nvPr/>
        </p:nvPicPr>
        <p:blipFill rotWithShape="1">
          <a:blip r:embed="rId2"/>
          <a:srcRect t="13478"/>
          <a:stretch/>
        </p:blipFill>
        <p:spPr>
          <a:xfrm>
            <a:off x="20" y="1282"/>
            <a:ext cx="12191980" cy="6856718"/>
          </a:xfrm>
          <a:prstGeom prst="rect">
            <a:avLst/>
          </a:prstGeom>
        </p:spPr>
      </p:pic>
    </p:spTree>
    <p:extLst>
      <p:ext uri="{BB962C8B-B14F-4D97-AF65-F5344CB8AC3E}">
        <p14:creationId xmlns:p14="http://schemas.microsoft.com/office/powerpoint/2010/main" val="1899704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EA57E42D-2664-4315-8C9C-D150EA8ACD02}"/>
              </a:ext>
            </a:extLst>
          </p:cNvPr>
          <p:cNvPicPr>
            <a:picLocks noChangeAspect="1"/>
          </p:cNvPicPr>
          <p:nvPr/>
        </p:nvPicPr>
        <p:blipFill rotWithShape="1">
          <a:blip r:embed="rId2"/>
          <a:srcRect l="1760"/>
          <a:stretch/>
        </p:blipFill>
        <p:spPr>
          <a:xfrm>
            <a:off x="20" y="1282"/>
            <a:ext cx="12191980" cy="6856718"/>
          </a:xfrm>
          <a:prstGeom prst="rect">
            <a:avLst/>
          </a:prstGeom>
        </p:spPr>
      </p:pic>
    </p:spTree>
    <p:extLst>
      <p:ext uri="{BB962C8B-B14F-4D97-AF65-F5344CB8AC3E}">
        <p14:creationId xmlns:p14="http://schemas.microsoft.com/office/powerpoint/2010/main" val="2865314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4AC29EFA-3B4A-4C87-A084-F7D00C0CCC68}"/>
              </a:ext>
            </a:extLst>
          </p:cNvPr>
          <p:cNvPicPr>
            <a:picLocks noChangeAspect="1"/>
          </p:cNvPicPr>
          <p:nvPr/>
        </p:nvPicPr>
        <p:blipFill rotWithShape="1">
          <a:blip r:embed="rId2"/>
          <a:srcRect b="11781"/>
          <a:stretch/>
        </p:blipFill>
        <p:spPr>
          <a:xfrm>
            <a:off x="20" y="1282"/>
            <a:ext cx="12191980" cy="6856718"/>
          </a:xfrm>
          <a:prstGeom prst="rect">
            <a:avLst/>
          </a:prstGeom>
        </p:spPr>
      </p:pic>
    </p:spTree>
    <p:extLst>
      <p:ext uri="{BB962C8B-B14F-4D97-AF65-F5344CB8AC3E}">
        <p14:creationId xmlns:p14="http://schemas.microsoft.com/office/powerpoint/2010/main" val="2030558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descr="Une image contenant texte&#10;&#10;Description générée automatiquement">
            <a:extLst>
              <a:ext uri="{FF2B5EF4-FFF2-40B4-BE49-F238E27FC236}">
                <a16:creationId xmlns:a16="http://schemas.microsoft.com/office/drawing/2014/main" id="{8DEF0307-E0CD-4492-A180-AD7A822FBBA9}"/>
              </a:ext>
            </a:extLst>
          </p:cNvPr>
          <p:cNvPicPr>
            <a:picLocks noChangeAspect="1"/>
          </p:cNvPicPr>
          <p:nvPr/>
        </p:nvPicPr>
        <p:blipFill rotWithShape="1">
          <a:blip r:embed="rId2"/>
          <a:srcRect t="11781"/>
          <a:stretch/>
        </p:blipFill>
        <p:spPr>
          <a:xfrm>
            <a:off x="20" y="1282"/>
            <a:ext cx="12191980" cy="6856718"/>
          </a:xfrm>
          <a:prstGeom prst="rect">
            <a:avLst/>
          </a:prstGeom>
        </p:spPr>
      </p:pic>
    </p:spTree>
    <p:extLst>
      <p:ext uri="{BB962C8B-B14F-4D97-AF65-F5344CB8AC3E}">
        <p14:creationId xmlns:p14="http://schemas.microsoft.com/office/powerpoint/2010/main" val="3490345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795</Words>
  <Application>Microsoft Macintosh PowerPoint</Application>
  <PresentationFormat>Grand écran</PresentationFormat>
  <Paragraphs>65</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Calibri Light</vt:lpstr>
      <vt:lpstr>Palette</vt:lpstr>
      <vt:lpstr>Thème Office</vt:lpstr>
      <vt:lpstr>Exemples d’apports du projet PromESsE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contributions du projet PromESsE</vt:lpstr>
      <vt:lpstr>Exemples d’apports du projet SAGESSE</vt:lpstr>
      <vt:lpstr>Présentation PowerPoint</vt:lpstr>
      <vt:lpstr>Présentation PowerPoint</vt:lpstr>
      <vt:lpstr>Présentation PowerPoint</vt:lpstr>
      <vt:lpstr>Autres contributions du projet SAGESSE</vt:lpstr>
      <vt:lpstr>Exemples d’apports du projet « Auto-évaluation des universités maghrébines » </vt:lpstr>
      <vt:lpstr>Présentation PowerPoint</vt:lpstr>
      <vt:lpstr>Présentation PowerPoint</vt:lpstr>
      <vt:lpstr>Présentation PowerPoint</vt:lpstr>
      <vt:lpstr>Présentation PowerPoint</vt:lpstr>
      <vt:lpstr>Exemples d’apports ciblés du projet EQuAM-T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ALLOUCHE BECHIR</dc:creator>
  <cp:lastModifiedBy>Fabrice HENARD</cp:lastModifiedBy>
  <cp:revision>34</cp:revision>
  <dcterms:created xsi:type="dcterms:W3CDTF">2021-05-02T19:32:03Z</dcterms:created>
  <dcterms:modified xsi:type="dcterms:W3CDTF">2021-05-04T07:48:15Z</dcterms:modified>
</cp:coreProperties>
</file>