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64"/>
  </p:notesMasterIdLst>
  <p:handoutMasterIdLst>
    <p:handoutMasterId r:id="rId65"/>
  </p:handoutMasterIdLst>
  <p:sldIdLst>
    <p:sldId id="256" r:id="rId2"/>
    <p:sldId id="262" r:id="rId3"/>
    <p:sldId id="282" r:id="rId4"/>
    <p:sldId id="328" r:id="rId5"/>
    <p:sldId id="329" r:id="rId6"/>
    <p:sldId id="288" r:id="rId7"/>
    <p:sldId id="330" r:id="rId8"/>
    <p:sldId id="313" r:id="rId9"/>
    <p:sldId id="310" r:id="rId10"/>
    <p:sldId id="311" r:id="rId11"/>
    <p:sldId id="312" r:id="rId12"/>
    <p:sldId id="331" r:id="rId13"/>
    <p:sldId id="308" r:id="rId14"/>
    <p:sldId id="271" r:id="rId15"/>
    <p:sldId id="327" r:id="rId16"/>
    <p:sldId id="272" r:id="rId17"/>
    <p:sldId id="284" r:id="rId18"/>
    <p:sldId id="273" r:id="rId19"/>
    <p:sldId id="285" r:id="rId20"/>
    <p:sldId id="286" r:id="rId21"/>
    <p:sldId id="287" r:id="rId22"/>
    <p:sldId id="333" r:id="rId23"/>
    <p:sldId id="278" r:id="rId24"/>
    <p:sldId id="279" r:id="rId25"/>
    <p:sldId id="289" r:id="rId26"/>
    <p:sldId id="290" r:id="rId27"/>
    <p:sldId id="291" r:id="rId28"/>
    <p:sldId id="292" r:id="rId29"/>
    <p:sldId id="293" r:id="rId30"/>
    <p:sldId id="294" r:id="rId31"/>
    <p:sldId id="295" r:id="rId32"/>
    <p:sldId id="296" r:id="rId33"/>
    <p:sldId id="299" r:id="rId34"/>
    <p:sldId id="300" r:id="rId35"/>
    <p:sldId id="301" r:id="rId36"/>
    <p:sldId id="302" r:id="rId37"/>
    <p:sldId id="314" r:id="rId38"/>
    <p:sldId id="334" r:id="rId39"/>
    <p:sldId id="342" r:id="rId40"/>
    <p:sldId id="335" r:id="rId41"/>
    <p:sldId id="336" r:id="rId42"/>
    <p:sldId id="343" r:id="rId43"/>
    <p:sldId id="337" r:id="rId44"/>
    <p:sldId id="338" r:id="rId45"/>
    <p:sldId id="339" r:id="rId46"/>
    <p:sldId id="340" r:id="rId47"/>
    <p:sldId id="341" r:id="rId48"/>
    <p:sldId id="345" r:id="rId49"/>
    <p:sldId id="344" r:id="rId50"/>
    <p:sldId id="303" r:id="rId51"/>
    <p:sldId id="317" r:id="rId52"/>
    <p:sldId id="318" r:id="rId53"/>
    <p:sldId id="319" r:id="rId54"/>
    <p:sldId id="322" r:id="rId55"/>
    <p:sldId id="323" r:id="rId56"/>
    <p:sldId id="324" r:id="rId57"/>
    <p:sldId id="325" r:id="rId58"/>
    <p:sldId id="326" r:id="rId59"/>
    <p:sldId id="316" r:id="rId60"/>
    <p:sldId id="304" r:id="rId61"/>
    <p:sldId id="320" r:id="rId62"/>
    <p:sldId id="321" r:id="rId63"/>
  </p:sldIdLst>
  <p:sldSz cx="9144000" cy="6858000" type="screen4x3"/>
  <p:notesSz cx="6858000" cy="9144000"/>
  <p:defaultTextStyle>
    <a:defPPr>
      <a:defRPr lang="fr-FR"/>
    </a:defPPr>
    <a:lvl1pPr algn="l" rtl="0" fontAlgn="base">
      <a:spcBef>
        <a:spcPct val="0"/>
      </a:spcBef>
      <a:spcAft>
        <a:spcPct val="0"/>
      </a:spcAft>
      <a:defRPr sz="2400" kern="1200">
        <a:solidFill>
          <a:schemeClr val="tx1"/>
        </a:solidFill>
        <a:latin typeface="Century Gothic"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Century Gothic"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Century Gothic"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Century Gothic"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Century Gothic" charset="0"/>
        <a:ea typeface="ＭＳ Ｐゴシック" charset="0"/>
        <a:cs typeface="ＭＳ Ｐゴシック" charset="0"/>
      </a:defRPr>
    </a:lvl5pPr>
    <a:lvl6pPr marL="2286000" algn="l" defTabSz="457200" rtl="0" eaLnBrk="1" latinLnBrk="0" hangingPunct="1">
      <a:defRPr sz="2400" kern="1200">
        <a:solidFill>
          <a:schemeClr val="tx1"/>
        </a:solidFill>
        <a:latin typeface="Century Gothic" charset="0"/>
        <a:ea typeface="ＭＳ Ｐゴシック" charset="0"/>
        <a:cs typeface="ＭＳ Ｐゴシック" charset="0"/>
      </a:defRPr>
    </a:lvl6pPr>
    <a:lvl7pPr marL="2743200" algn="l" defTabSz="457200" rtl="0" eaLnBrk="1" latinLnBrk="0" hangingPunct="1">
      <a:defRPr sz="2400" kern="1200">
        <a:solidFill>
          <a:schemeClr val="tx1"/>
        </a:solidFill>
        <a:latin typeface="Century Gothic" charset="0"/>
        <a:ea typeface="ＭＳ Ｐゴシック" charset="0"/>
        <a:cs typeface="ＭＳ Ｐゴシック" charset="0"/>
      </a:defRPr>
    </a:lvl7pPr>
    <a:lvl8pPr marL="3200400" algn="l" defTabSz="457200" rtl="0" eaLnBrk="1" latinLnBrk="0" hangingPunct="1">
      <a:defRPr sz="2400" kern="1200">
        <a:solidFill>
          <a:schemeClr val="tx1"/>
        </a:solidFill>
        <a:latin typeface="Century Gothic" charset="0"/>
        <a:ea typeface="ＭＳ Ｐゴシック" charset="0"/>
        <a:cs typeface="ＭＳ Ｐゴシック" charset="0"/>
      </a:defRPr>
    </a:lvl8pPr>
    <a:lvl9pPr marL="3657600" algn="l" defTabSz="457200" rtl="0" eaLnBrk="1" latinLnBrk="0" hangingPunct="1">
      <a:defRPr sz="2400" kern="1200">
        <a:solidFill>
          <a:schemeClr val="tx1"/>
        </a:solidFill>
        <a:latin typeface="Century Gothic"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3030"/>
    <a:srgbClr val="E03C31"/>
    <a:srgbClr val="D13030"/>
    <a:srgbClr val="434241"/>
    <a:srgbClr val="24272A"/>
    <a:srgbClr val="379BB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12" autoAdjust="0"/>
    <p:restoredTop sz="94680" autoAdjust="0"/>
  </p:normalViewPr>
  <p:slideViewPr>
    <p:cSldViewPr>
      <p:cViewPr varScale="1">
        <p:scale>
          <a:sx n="156" d="100"/>
          <a:sy n="156" d="100"/>
        </p:scale>
        <p:origin x="1788" y="144"/>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686AA6-B1BE-4B78-AD0E-B4B332D4B3E8}" type="doc">
      <dgm:prSet loTypeId="urn:microsoft.com/office/officeart/2005/8/layout/hProcess9" loCatId="process" qsTypeId="urn:microsoft.com/office/officeart/2005/8/quickstyle/simple1" qsCatId="simple" csTypeId="urn:microsoft.com/office/officeart/2005/8/colors/colorful4" csCatId="colorful" phldr="1"/>
      <dgm:spPr/>
      <dgm:t>
        <a:bodyPr/>
        <a:lstStyle/>
        <a:p>
          <a:endParaRPr lang="fr-FR"/>
        </a:p>
      </dgm:t>
    </dgm:pt>
    <dgm:pt modelId="{8395483F-E201-41C7-A76C-7627387503B3}">
      <dgm:prSet phldrT="[Texte]" custT="1"/>
      <dgm:spPr/>
      <dgm:t>
        <a:bodyPr/>
        <a:lstStyle/>
        <a:p>
          <a:pPr algn="ctr"/>
          <a:r>
            <a:rPr lang="fr-FR" sz="800" dirty="0" smtClean="0">
              <a:solidFill>
                <a:schemeClr val="tx2"/>
              </a:solidFill>
            </a:rPr>
            <a:t>2010 Passage au RCE</a:t>
          </a:r>
        </a:p>
        <a:p>
          <a:pPr algn="ctr"/>
          <a:endParaRPr lang="fr-FR" sz="800" dirty="0">
            <a:solidFill>
              <a:schemeClr val="tx2"/>
            </a:solidFill>
          </a:endParaRPr>
        </a:p>
      </dgm:t>
    </dgm:pt>
    <dgm:pt modelId="{9C8A0D2C-FA4F-43DF-B9EE-F7CAD1B10739}" type="parTrans" cxnId="{9370F68B-6C69-4FAB-BB06-C388A9111E2C}">
      <dgm:prSet/>
      <dgm:spPr/>
      <dgm:t>
        <a:bodyPr/>
        <a:lstStyle/>
        <a:p>
          <a:pPr algn="ctr"/>
          <a:endParaRPr lang="fr-FR" sz="2000">
            <a:solidFill>
              <a:schemeClr val="tx2"/>
            </a:solidFill>
          </a:endParaRPr>
        </a:p>
      </dgm:t>
    </dgm:pt>
    <dgm:pt modelId="{FA2CC730-F817-4D08-8264-A53926363907}" type="sibTrans" cxnId="{9370F68B-6C69-4FAB-BB06-C388A9111E2C}">
      <dgm:prSet/>
      <dgm:spPr/>
      <dgm:t>
        <a:bodyPr/>
        <a:lstStyle/>
        <a:p>
          <a:pPr algn="ctr"/>
          <a:endParaRPr lang="fr-FR" sz="2000">
            <a:solidFill>
              <a:schemeClr val="tx2"/>
            </a:solidFill>
          </a:endParaRPr>
        </a:p>
      </dgm:t>
    </dgm:pt>
    <dgm:pt modelId="{A8DA04F4-F582-40F6-A8FF-D6AB6024E40C}">
      <dgm:prSet phldrT="[Texte]" custT="1"/>
      <dgm:spPr/>
      <dgm:t>
        <a:bodyPr/>
        <a:lstStyle/>
        <a:p>
          <a:pPr algn="ctr"/>
          <a:endParaRPr lang="fr-FR" sz="800" dirty="0" smtClean="0">
            <a:solidFill>
              <a:schemeClr val="tx2"/>
            </a:solidFill>
          </a:endParaRPr>
        </a:p>
        <a:p>
          <a:pPr algn="ctr"/>
          <a:r>
            <a:rPr lang="fr-FR" sz="800" dirty="0" smtClean="0">
              <a:solidFill>
                <a:schemeClr val="tx2"/>
              </a:solidFill>
            </a:rPr>
            <a:t>2012</a:t>
          </a:r>
        </a:p>
        <a:p>
          <a:pPr algn="ctr"/>
          <a:r>
            <a:rPr lang="fr-FR" sz="800" dirty="0" smtClean="0">
              <a:solidFill>
                <a:schemeClr val="tx2"/>
              </a:solidFill>
            </a:rPr>
            <a:t> </a:t>
          </a:r>
        </a:p>
        <a:p>
          <a:pPr algn="ctr"/>
          <a:r>
            <a:rPr lang="fr-FR" sz="800" dirty="0" smtClean="0">
              <a:solidFill>
                <a:schemeClr val="tx2"/>
              </a:solidFill>
            </a:rPr>
            <a:t>Alerte des CAC</a:t>
          </a:r>
        </a:p>
        <a:p>
          <a:pPr algn="ctr"/>
          <a:endParaRPr lang="fr-FR" sz="800" dirty="0">
            <a:solidFill>
              <a:schemeClr val="tx2"/>
            </a:solidFill>
          </a:endParaRPr>
        </a:p>
      </dgm:t>
    </dgm:pt>
    <dgm:pt modelId="{0B3B422A-C765-4E33-8A60-CA86A7204FE7}" type="parTrans" cxnId="{E2EA3A67-B246-4D46-9768-16686046A108}">
      <dgm:prSet/>
      <dgm:spPr/>
      <dgm:t>
        <a:bodyPr/>
        <a:lstStyle/>
        <a:p>
          <a:pPr algn="ctr"/>
          <a:endParaRPr lang="fr-FR" sz="2000">
            <a:solidFill>
              <a:schemeClr val="tx2"/>
            </a:solidFill>
          </a:endParaRPr>
        </a:p>
      </dgm:t>
    </dgm:pt>
    <dgm:pt modelId="{4943DFA4-7DDA-47FC-B1F0-BE423622349A}" type="sibTrans" cxnId="{E2EA3A67-B246-4D46-9768-16686046A108}">
      <dgm:prSet/>
      <dgm:spPr/>
      <dgm:t>
        <a:bodyPr/>
        <a:lstStyle/>
        <a:p>
          <a:pPr algn="ctr"/>
          <a:endParaRPr lang="fr-FR" sz="2000">
            <a:solidFill>
              <a:schemeClr val="tx2"/>
            </a:solidFill>
          </a:endParaRPr>
        </a:p>
      </dgm:t>
    </dgm:pt>
    <dgm:pt modelId="{B97E818E-677B-4E12-9C77-57DF4A2F241C}">
      <dgm:prSet phldrT="[Texte]" custT="1"/>
      <dgm:spPr/>
      <dgm:t>
        <a:bodyPr/>
        <a:lstStyle/>
        <a:p>
          <a:pPr algn="ctr"/>
          <a:r>
            <a:rPr lang="fr-FR" sz="800" dirty="0" smtClean="0">
              <a:solidFill>
                <a:schemeClr val="tx2"/>
              </a:solidFill>
            </a:rPr>
            <a:t>2017 </a:t>
          </a:r>
        </a:p>
        <a:p>
          <a:pPr algn="ctr"/>
          <a:endParaRPr lang="fr-FR" sz="800" dirty="0" smtClean="0">
            <a:solidFill>
              <a:schemeClr val="tx2"/>
            </a:solidFill>
          </a:endParaRPr>
        </a:p>
        <a:p>
          <a:pPr algn="ctr"/>
          <a:r>
            <a:rPr lang="fr-FR" sz="800" dirty="0" smtClean="0">
              <a:solidFill>
                <a:schemeClr val="tx2"/>
              </a:solidFill>
            </a:rPr>
            <a:t>PREF </a:t>
          </a:r>
        </a:p>
        <a:p>
          <a:pPr algn="ctr"/>
          <a:r>
            <a:rPr lang="fr-FR" sz="800" dirty="0" smtClean="0">
              <a:solidFill>
                <a:schemeClr val="tx2"/>
              </a:solidFill>
            </a:rPr>
            <a:t>Résultat comptable négatif</a:t>
          </a:r>
          <a:endParaRPr lang="fr-FR" sz="800" dirty="0">
            <a:solidFill>
              <a:schemeClr val="tx2"/>
            </a:solidFill>
          </a:endParaRPr>
        </a:p>
      </dgm:t>
    </dgm:pt>
    <dgm:pt modelId="{35054B63-C271-44D6-8DD8-599736CB93E8}" type="parTrans" cxnId="{6BE0B5BF-5502-40D4-8159-8DF56421E720}">
      <dgm:prSet/>
      <dgm:spPr/>
      <dgm:t>
        <a:bodyPr/>
        <a:lstStyle/>
        <a:p>
          <a:pPr algn="ctr"/>
          <a:endParaRPr lang="fr-FR" sz="2000">
            <a:solidFill>
              <a:schemeClr val="tx2"/>
            </a:solidFill>
          </a:endParaRPr>
        </a:p>
      </dgm:t>
    </dgm:pt>
    <dgm:pt modelId="{22576859-7B52-4218-BF9F-E1E743DD9CAF}" type="sibTrans" cxnId="{6BE0B5BF-5502-40D4-8159-8DF56421E720}">
      <dgm:prSet/>
      <dgm:spPr/>
      <dgm:t>
        <a:bodyPr/>
        <a:lstStyle/>
        <a:p>
          <a:pPr algn="ctr"/>
          <a:endParaRPr lang="fr-FR" sz="2000">
            <a:solidFill>
              <a:schemeClr val="tx2"/>
            </a:solidFill>
          </a:endParaRPr>
        </a:p>
      </dgm:t>
    </dgm:pt>
    <dgm:pt modelId="{D729D0E1-8347-488F-8AC0-21A1F16AC3FD}">
      <dgm:prSet custT="1"/>
      <dgm:spPr/>
      <dgm:t>
        <a:bodyPr/>
        <a:lstStyle/>
        <a:p>
          <a:pPr algn="ctr"/>
          <a:r>
            <a:rPr lang="fr-FR" sz="800" dirty="0" smtClean="0">
              <a:solidFill>
                <a:schemeClr val="tx2"/>
              </a:solidFill>
            </a:rPr>
            <a:t>2019 </a:t>
          </a:r>
        </a:p>
        <a:p>
          <a:pPr algn="ctr"/>
          <a:endParaRPr lang="fr-FR" sz="800" dirty="0" smtClean="0">
            <a:solidFill>
              <a:schemeClr val="tx2"/>
            </a:solidFill>
          </a:endParaRPr>
        </a:p>
        <a:p>
          <a:pPr algn="ctr"/>
          <a:r>
            <a:rPr lang="fr-FR" sz="800" dirty="0" smtClean="0">
              <a:solidFill>
                <a:schemeClr val="tx2"/>
              </a:solidFill>
            </a:rPr>
            <a:t>sortie du PREF</a:t>
          </a:r>
          <a:endParaRPr lang="fr-FR" sz="800" dirty="0">
            <a:solidFill>
              <a:schemeClr val="tx2"/>
            </a:solidFill>
          </a:endParaRPr>
        </a:p>
      </dgm:t>
    </dgm:pt>
    <dgm:pt modelId="{9CE52365-55B1-49FB-B0FE-D1C941BB284D}" type="parTrans" cxnId="{1966E354-12D3-4F6B-8917-43720D11CB99}">
      <dgm:prSet/>
      <dgm:spPr/>
      <dgm:t>
        <a:bodyPr/>
        <a:lstStyle/>
        <a:p>
          <a:pPr algn="ctr"/>
          <a:endParaRPr lang="fr-FR" sz="2000">
            <a:solidFill>
              <a:schemeClr val="tx2"/>
            </a:solidFill>
          </a:endParaRPr>
        </a:p>
      </dgm:t>
    </dgm:pt>
    <dgm:pt modelId="{EB0F23A7-E432-4618-84EE-185E8B0174AE}" type="sibTrans" cxnId="{1966E354-12D3-4F6B-8917-43720D11CB99}">
      <dgm:prSet/>
      <dgm:spPr/>
      <dgm:t>
        <a:bodyPr/>
        <a:lstStyle/>
        <a:p>
          <a:pPr algn="ctr"/>
          <a:endParaRPr lang="fr-FR" sz="2000">
            <a:solidFill>
              <a:schemeClr val="tx2"/>
            </a:solidFill>
          </a:endParaRPr>
        </a:p>
      </dgm:t>
    </dgm:pt>
    <dgm:pt modelId="{CC74103A-5EFF-482C-BC7C-8F1EAD0A1FB9}">
      <dgm:prSet custT="1"/>
      <dgm:spPr/>
      <dgm:t>
        <a:bodyPr/>
        <a:lstStyle/>
        <a:p>
          <a:pPr algn="ctr"/>
          <a:r>
            <a:rPr lang="fr-FR" sz="800" dirty="0" smtClean="0">
              <a:solidFill>
                <a:schemeClr val="tx2"/>
              </a:solidFill>
            </a:rPr>
            <a:t>2021 Attente vague dévolution du Patrimoine</a:t>
          </a:r>
          <a:endParaRPr lang="fr-FR" sz="800" dirty="0">
            <a:solidFill>
              <a:schemeClr val="tx2"/>
            </a:solidFill>
          </a:endParaRPr>
        </a:p>
      </dgm:t>
    </dgm:pt>
    <dgm:pt modelId="{3DC5C0AD-2A6C-4E06-823A-281B31ED8752}" type="parTrans" cxnId="{6DB95AA4-28A1-44E5-9A3A-637FC93EB209}">
      <dgm:prSet/>
      <dgm:spPr/>
      <dgm:t>
        <a:bodyPr/>
        <a:lstStyle/>
        <a:p>
          <a:pPr algn="ctr"/>
          <a:endParaRPr lang="fr-FR" sz="2000">
            <a:solidFill>
              <a:schemeClr val="tx2"/>
            </a:solidFill>
          </a:endParaRPr>
        </a:p>
      </dgm:t>
    </dgm:pt>
    <dgm:pt modelId="{7BDCB2D8-7BDC-41C7-987E-C679A9BDAE21}" type="sibTrans" cxnId="{6DB95AA4-28A1-44E5-9A3A-637FC93EB209}">
      <dgm:prSet/>
      <dgm:spPr/>
      <dgm:t>
        <a:bodyPr/>
        <a:lstStyle/>
        <a:p>
          <a:pPr algn="ctr"/>
          <a:endParaRPr lang="fr-FR" sz="2000">
            <a:solidFill>
              <a:schemeClr val="tx2"/>
            </a:solidFill>
          </a:endParaRPr>
        </a:p>
      </dgm:t>
    </dgm:pt>
    <dgm:pt modelId="{7A61D316-2294-40C4-8277-6CE9338B8BDB}">
      <dgm:prSet custT="1"/>
      <dgm:spPr/>
      <dgm:t>
        <a:bodyPr/>
        <a:lstStyle/>
        <a:p>
          <a:pPr algn="ctr"/>
          <a:r>
            <a:rPr lang="fr-FR" sz="600" dirty="0" smtClean="0">
              <a:solidFill>
                <a:schemeClr val="tx2"/>
              </a:solidFill>
            </a:rPr>
            <a:t>Définition des effectifs pour transfert de la MS</a:t>
          </a:r>
          <a:endParaRPr lang="fr-FR" sz="600" dirty="0">
            <a:solidFill>
              <a:schemeClr val="tx2"/>
            </a:solidFill>
          </a:endParaRPr>
        </a:p>
      </dgm:t>
    </dgm:pt>
    <dgm:pt modelId="{C3A5249D-919E-47AD-8FC2-EEB46EFAC7A2}" type="parTrans" cxnId="{64D1042F-22A8-45C1-B6DC-E205E3A30B62}">
      <dgm:prSet/>
      <dgm:spPr/>
      <dgm:t>
        <a:bodyPr/>
        <a:lstStyle/>
        <a:p>
          <a:pPr algn="ctr"/>
          <a:endParaRPr lang="fr-FR" sz="2000">
            <a:solidFill>
              <a:schemeClr val="tx2"/>
            </a:solidFill>
          </a:endParaRPr>
        </a:p>
      </dgm:t>
    </dgm:pt>
    <dgm:pt modelId="{AA1AA5F4-3C75-4F53-822B-2861D9177813}" type="sibTrans" cxnId="{64D1042F-22A8-45C1-B6DC-E205E3A30B62}">
      <dgm:prSet/>
      <dgm:spPr/>
      <dgm:t>
        <a:bodyPr/>
        <a:lstStyle/>
        <a:p>
          <a:pPr algn="ctr"/>
          <a:endParaRPr lang="fr-FR" sz="2000">
            <a:solidFill>
              <a:schemeClr val="tx2"/>
            </a:solidFill>
          </a:endParaRPr>
        </a:p>
      </dgm:t>
    </dgm:pt>
    <dgm:pt modelId="{E309EC79-BF3F-49D0-83F5-E91A1B3A2979}">
      <dgm:prSet custT="1"/>
      <dgm:spPr/>
      <dgm:t>
        <a:bodyPr/>
        <a:lstStyle/>
        <a:p>
          <a:pPr algn="ctr"/>
          <a:r>
            <a:rPr lang="fr-FR" sz="600" dirty="0" smtClean="0">
              <a:solidFill>
                <a:schemeClr val="tx2"/>
              </a:solidFill>
            </a:rPr>
            <a:t>Calibrage de la SCSP et de la dotation d’initialisation</a:t>
          </a:r>
          <a:endParaRPr lang="fr-FR" sz="600" dirty="0">
            <a:solidFill>
              <a:schemeClr val="tx2"/>
            </a:solidFill>
          </a:endParaRPr>
        </a:p>
      </dgm:t>
    </dgm:pt>
    <dgm:pt modelId="{FB23810B-201F-4EEC-829D-A1453C43DD94}" type="parTrans" cxnId="{B76FEED7-0D79-405A-9014-03673FC9233A}">
      <dgm:prSet/>
      <dgm:spPr/>
      <dgm:t>
        <a:bodyPr/>
        <a:lstStyle/>
        <a:p>
          <a:pPr algn="ctr"/>
          <a:endParaRPr lang="fr-FR" sz="2000">
            <a:solidFill>
              <a:schemeClr val="tx2"/>
            </a:solidFill>
          </a:endParaRPr>
        </a:p>
      </dgm:t>
    </dgm:pt>
    <dgm:pt modelId="{58B32637-A431-46BA-85AF-78766DC86AE4}" type="sibTrans" cxnId="{B76FEED7-0D79-405A-9014-03673FC9233A}">
      <dgm:prSet/>
      <dgm:spPr/>
      <dgm:t>
        <a:bodyPr/>
        <a:lstStyle/>
        <a:p>
          <a:pPr algn="ctr"/>
          <a:endParaRPr lang="fr-FR" sz="2000">
            <a:solidFill>
              <a:schemeClr val="tx2"/>
            </a:solidFill>
          </a:endParaRPr>
        </a:p>
      </dgm:t>
    </dgm:pt>
    <dgm:pt modelId="{48CF24F2-E312-46DC-B908-738BD687732F}">
      <dgm:prSet custT="1"/>
      <dgm:spPr/>
      <dgm:t>
        <a:bodyPr/>
        <a:lstStyle/>
        <a:p>
          <a:pPr algn="ctr"/>
          <a:r>
            <a:rPr lang="fr-FR" sz="800" dirty="0" smtClean="0">
              <a:solidFill>
                <a:schemeClr val="tx2"/>
              </a:solidFill>
            </a:rPr>
            <a:t>2016 </a:t>
          </a:r>
        </a:p>
        <a:p>
          <a:pPr algn="ctr"/>
          <a:endParaRPr lang="fr-FR" sz="800" dirty="0" smtClean="0">
            <a:solidFill>
              <a:schemeClr val="tx2"/>
            </a:solidFill>
          </a:endParaRPr>
        </a:p>
        <a:p>
          <a:pPr algn="ctr"/>
          <a:r>
            <a:rPr lang="fr-FR" sz="800" dirty="0" smtClean="0">
              <a:solidFill>
                <a:schemeClr val="tx2"/>
              </a:solidFill>
            </a:rPr>
            <a:t>Réforme de la Gestion Budgétaire et Comptable Publique</a:t>
          </a:r>
        </a:p>
        <a:p>
          <a:pPr algn="ctr"/>
          <a:r>
            <a:rPr lang="fr-FR" sz="800" dirty="0" smtClean="0">
              <a:solidFill>
                <a:schemeClr val="tx2"/>
              </a:solidFill>
            </a:rPr>
            <a:t> GBCP</a:t>
          </a:r>
          <a:endParaRPr lang="fr-FR" sz="800" dirty="0">
            <a:solidFill>
              <a:schemeClr val="tx2"/>
            </a:solidFill>
          </a:endParaRPr>
        </a:p>
      </dgm:t>
    </dgm:pt>
    <dgm:pt modelId="{0146D1C2-6913-442F-86C8-610582126C9A}" type="parTrans" cxnId="{485A9DAA-49BB-4C70-BDCA-496206472875}">
      <dgm:prSet/>
      <dgm:spPr/>
      <dgm:t>
        <a:bodyPr/>
        <a:lstStyle/>
        <a:p>
          <a:pPr algn="ctr"/>
          <a:endParaRPr lang="fr-FR" sz="2000">
            <a:solidFill>
              <a:schemeClr val="tx2"/>
            </a:solidFill>
          </a:endParaRPr>
        </a:p>
      </dgm:t>
    </dgm:pt>
    <dgm:pt modelId="{08B237B8-E345-40FA-BA74-8FD5A9298530}" type="sibTrans" cxnId="{485A9DAA-49BB-4C70-BDCA-496206472875}">
      <dgm:prSet/>
      <dgm:spPr/>
      <dgm:t>
        <a:bodyPr/>
        <a:lstStyle/>
        <a:p>
          <a:pPr algn="ctr"/>
          <a:endParaRPr lang="fr-FR" sz="2000">
            <a:solidFill>
              <a:schemeClr val="tx2"/>
            </a:solidFill>
          </a:endParaRPr>
        </a:p>
      </dgm:t>
    </dgm:pt>
    <dgm:pt modelId="{8BAA10CA-DDF7-47ED-9CE1-445A32514ADB}">
      <dgm:prSet custT="1"/>
      <dgm:spPr/>
      <dgm:t>
        <a:bodyPr/>
        <a:lstStyle/>
        <a:p>
          <a:pPr algn="ctr"/>
          <a:endParaRPr lang="fr-FR" sz="600" dirty="0">
            <a:solidFill>
              <a:schemeClr val="tx2"/>
            </a:solidFill>
          </a:endParaRPr>
        </a:p>
      </dgm:t>
    </dgm:pt>
    <dgm:pt modelId="{7928E685-B0EF-49CE-A27C-4C6F988CE2B3}" type="parTrans" cxnId="{026EEEBA-0BD2-4168-84D3-E4EDB8F8F82B}">
      <dgm:prSet/>
      <dgm:spPr/>
      <dgm:t>
        <a:bodyPr/>
        <a:lstStyle/>
        <a:p>
          <a:pPr algn="ctr"/>
          <a:endParaRPr lang="fr-FR" sz="2000">
            <a:solidFill>
              <a:schemeClr val="tx2"/>
            </a:solidFill>
          </a:endParaRPr>
        </a:p>
      </dgm:t>
    </dgm:pt>
    <dgm:pt modelId="{7A64602F-6C9B-4A7F-8A91-51C64332386A}" type="sibTrans" cxnId="{026EEEBA-0BD2-4168-84D3-E4EDB8F8F82B}">
      <dgm:prSet/>
      <dgm:spPr/>
      <dgm:t>
        <a:bodyPr/>
        <a:lstStyle/>
        <a:p>
          <a:pPr algn="ctr"/>
          <a:endParaRPr lang="fr-FR" sz="2000">
            <a:solidFill>
              <a:schemeClr val="tx2"/>
            </a:solidFill>
          </a:endParaRPr>
        </a:p>
      </dgm:t>
    </dgm:pt>
    <dgm:pt modelId="{4EDEEDC8-622E-4602-804F-93B3B6678C10}">
      <dgm:prSet custT="1"/>
      <dgm:spPr/>
      <dgm:t>
        <a:bodyPr/>
        <a:lstStyle/>
        <a:p>
          <a:pPr algn="ctr"/>
          <a:r>
            <a:rPr lang="fr-FR" sz="800" dirty="0" smtClean="0">
              <a:solidFill>
                <a:schemeClr val="tx2"/>
              </a:solidFill>
            </a:rPr>
            <a:t>2006 </a:t>
          </a:r>
        </a:p>
        <a:p>
          <a:pPr algn="ctr"/>
          <a:r>
            <a:rPr lang="fr-FR" sz="800" dirty="0" smtClean="0">
              <a:solidFill>
                <a:schemeClr val="tx2"/>
              </a:solidFill>
            </a:rPr>
            <a:t>Mise en place de LOLF</a:t>
          </a:r>
          <a:endParaRPr lang="fr-FR" sz="800" dirty="0">
            <a:solidFill>
              <a:schemeClr val="tx2"/>
            </a:solidFill>
          </a:endParaRPr>
        </a:p>
      </dgm:t>
    </dgm:pt>
    <dgm:pt modelId="{C6B30401-341F-4FCE-AD96-566420C36193}" type="parTrans" cxnId="{B957F3BC-F097-4D6A-9132-F51D08D06DAE}">
      <dgm:prSet/>
      <dgm:spPr/>
      <dgm:t>
        <a:bodyPr/>
        <a:lstStyle/>
        <a:p>
          <a:pPr algn="ctr"/>
          <a:endParaRPr lang="fr-FR" sz="2000">
            <a:solidFill>
              <a:schemeClr val="tx2"/>
            </a:solidFill>
          </a:endParaRPr>
        </a:p>
      </dgm:t>
    </dgm:pt>
    <dgm:pt modelId="{B71FA3CA-1B1C-4FFC-888A-2194B8A1E7C9}" type="sibTrans" cxnId="{B957F3BC-F097-4D6A-9132-F51D08D06DAE}">
      <dgm:prSet/>
      <dgm:spPr/>
      <dgm:t>
        <a:bodyPr/>
        <a:lstStyle/>
        <a:p>
          <a:pPr algn="ctr"/>
          <a:endParaRPr lang="fr-FR" sz="2000">
            <a:solidFill>
              <a:schemeClr val="tx2"/>
            </a:solidFill>
          </a:endParaRPr>
        </a:p>
      </dgm:t>
    </dgm:pt>
    <dgm:pt modelId="{3E9B2443-A8E2-4569-A678-F2E19AA702BB}">
      <dgm:prSet custT="1"/>
      <dgm:spPr/>
      <dgm:t>
        <a:bodyPr/>
        <a:lstStyle/>
        <a:p>
          <a:pPr algn="ctr"/>
          <a:r>
            <a:rPr lang="fr-FR" sz="800" dirty="0" smtClean="0">
              <a:solidFill>
                <a:schemeClr val="tx2"/>
              </a:solidFill>
            </a:rPr>
            <a:t>2020 </a:t>
          </a:r>
        </a:p>
      </dgm:t>
    </dgm:pt>
    <dgm:pt modelId="{54E4166D-AB34-416B-B9C4-6A4240CAA8C6}" type="parTrans" cxnId="{937293E7-9212-4A5F-8886-5E2C559F2CCD}">
      <dgm:prSet/>
      <dgm:spPr/>
      <dgm:t>
        <a:bodyPr/>
        <a:lstStyle/>
        <a:p>
          <a:pPr algn="ctr"/>
          <a:endParaRPr lang="fr-FR" sz="2000">
            <a:solidFill>
              <a:schemeClr val="tx2"/>
            </a:solidFill>
          </a:endParaRPr>
        </a:p>
      </dgm:t>
    </dgm:pt>
    <dgm:pt modelId="{CE1E3520-540B-45A7-82A0-85E8E12E7E14}" type="sibTrans" cxnId="{937293E7-9212-4A5F-8886-5E2C559F2CCD}">
      <dgm:prSet/>
      <dgm:spPr/>
      <dgm:t>
        <a:bodyPr/>
        <a:lstStyle/>
        <a:p>
          <a:pPr algn="ctr"/>
          <a:endParaRPr lang="fr-FR" sz="2000">
            <a:solidFill>
              <a:schemeClr val="tx2"/>
            </a:solidFill>
          </a:endParaRPr>
        </a:p>
      </dgm:t>
    </dgm:pt>
    <dgm:pt modelId="{CC8431D7-5E76-409D-B7B1-1026C3954896}">
      <dgm:prSet custT="1"/>
      <dgm:spPr/>
      <dgm:t>
        <a:bodyPr/>
        <a:lstStyle/>
        <a:p>
          <a:pPr algn="ctr"/>
          <a:r>
            <a:rPr lang="fr-FR" sz="800" dirty="0" smtClean="0">
              <a:solidFill>
                <a:schemeClr val="tx2"/>
              </a:solidFill>
            </a:rPr>
            <a:t>2018</a:t>
          </a:r>
        </a:p>
        <a:p>
          <a:pPr algn="ctr"/>
          <a:endParaRPr lang="fr-FR" sz="800" dirty="0" smtClean="0">
            <a:solidFill>
              <a:schemeClr val="tx2"/>
            </a:solidFill>
          </a:endParaRPr>
        </a:p>
        <a:p>
          <a:pPr algn="ctr"/>
          <a:r>
            <a:rPr lang="fr-FR" sz="800" dirty="0" smtClean="0">
              <a:solidFill>
                <a:schemeClr val="tx2"/>
              </a:solidFill>
            </a:rPr>
            <a:t>Loi ORE</a:t>
          </a:r>
          <a:endParaRPr lang="fr-FR" sz="800" dirty="0">
            <a:solidFill>
              <a:schemeClr val="tx2"/>
            </a:solidFill>
          </a:endParaRPr>
        </a:p>
      </dgm:t>
    </dgm:pt>
    <dgm:pt modelId="{6AFE0D6A-39DE-4B6C-AC33-D667C4B5A5E3}" type="parTrans" cxnId="{6BE38035-8C7E-4041-BAD3-4B5A0288B8BC}">
      <dgm:prSet/>
      <dgm:spPr/>
      <dgm:t>
        <a:bodyPr/>
        <a:lstStyle/>
        <a:p>
          <a:pPr algn="ctr"/>
          <a:endParaRPr lang="fr-FR" sz="2000">
            <a:solidFill>
              <a:schemeClr val="tx2"/>
            </a:solidFill>
          </a:endParaRPr>
        </a:p>
      </dgm:t>
    </dgm:pt>
    <dgm:pt modelId="{535F00DD-D977-4952-A558-7B27FC30F485}" type="sibTrans" cxnId="{6BE38035-8C7E-4041-BAD3-4B5A0288B8BC}">
      <dgm:prSet/>
      <dgm:spPr/>
      <dgm:t>
        <a:bodyPr/>
        <a:lstStyle/>
        <a:p>
          <a:pPr algn="ctr"/>
          <a:endParaRPr lang="fr-FR" sz="2000">
            <a:solidFill>
              <a:schemeClr val="tx2"/>
            </a:solidFill>
          </a:endParaRPr>
        </a:p>
      </dgm:t>
    </dgm:pt>
    <dgm:pt modelId="{C949D0CE-EEBA-4B73-AA61-8D491139B07A}">
      <dgm:prSet custT="1"/>
      <dgm:spPr/>
      <dgm:t>
        <a:bodyPr/>
        <a:lstStyle/>
        <a:p>
          <a:pPr algn="ctr"/>
          <a:r>
            <a:rPr lang="fr-FR" sz="600" dirty="0" smtClean="0">
              <a:solidFill>
                <a:schemeClr val="tx2"/>
              </a:solidFill>
            </a:rPr>
            <a:t>Réserve des commissaires aux comptes sur la MS et les recettes</a:t>
          </a:r>
          <a:endParaRPr lang="fr-FR" sz="600" dirty="0">
            <a:solidFill>
              <a:schemeClr val="tx2"/>
            </a:solidFill>
          </a:endParaRPr>
        </a:p>
      </dgm:t>
    </dgm:pt>
    <dgm:pt modelId="{5896C8F3-8F44-4207-B4C2-8A3A0D46F0AD}" type="parTrans" cxnId="{CD74E4D8-5FD5-4F92-921C-AD2E4E1F96E2}">
      <dgm:prSet/>
      <dgm:spPr/>
      <dgm:t>
        <a:bodyPr/>
        <a:lstStyle/>
        <a:p>
          <a:pPr algn="ctr"/>
          <a:endParaRPr lang="fr-FR" sz="2000">
            <a:solidFill>
              <a:schemeClr val="tx2"/>
            </a:solidFill>
          </a:endParaRPr>
        </a:p>
      </dgm:t>
    </dgm:pt>
    <dgm:pt modelId="{41FF8A40-A5B6-4AB1-8295-78556832AD58}" type="sibTrans" cxnId="{CD74E4D8-5FD5-4F92-921C-AD2E4E1F96E2}">
      <dgm:prSet/>
      <dgm:spPr/>
      <dgm:t>
        <a:bodyPr/>
        <a:lstStyle/>
        <a:p>
          <a:pPr algn="ctr"/>
          <a:endParaRPr lang="fr-FR" sz="2000">
            <a:solidFill>
              <a:schemeClr val="tx2"/>
            </a:solidFill>
          </a:endParaRPr>
        </a:p>
      </dgm:t>
    </dgm:pt>
    <dgm:pt modelId="{6534D3EF-2632-4C2B-823E-62149D1E937C}">
      <dgm:prSet custT="1"/>
      <dgm:spPr/>
      <dgm:t>
        <a:bodyPr/>
        <a:lstStyle/>
        <a:p>
          <a:pPr algn="ctr"/>
          <a:r>
            <a:rPr lang="fr-FR" sz="800" dirty="0" smtClean="0">
              <a:solidFill>
                <a:schemeClr val="tx2"/>
              </a:solidFill>
            </a:rPr>
            <a:t>2007 </a:t>
          </a:r>
        </a:p>
        <a:p>
          <a:pPr algn="ctr"/>
          <a:r>
            <a:rPr lang="fr-FR" sz="800" dirty="0" smtClean="0">
              <a:solidFill>
                <a:schemeClr val="tx2"/>
              </a:solidFill>
            </a:rPr>
            <a:t>Loi LRU et RCE</a:t>
          </a:r>
          <a:endParaRPr lang="fr-FR" sz="800" dirty="0">
            <a:solidFill>
              <a:schemeClr val="tx2"/>
            </a:solidFill>
          </a:endParaRPr>
        </a:p>
      </dgm:t>
    </dgm:pt>
    <dgm:pt modelId="{6BC1F9F4-62DD-4CAA-8D89-1B50D15912B7}" type="parTrans" cxnId="{87E48260-A536-414D-BBB7-BFFA82F1295F}">
      <dgm:prSet/>
      <dgm:spPr/>
      <dgm:t>
        <a:bodyPr/>
        <a:lstStyle/>
        <a:p>
          <a:pPr algn="ctr"/>
          <a:endParaRPr lang="fr-FR" sz="2000">
            <a:solidFill>
              <a:schemeClr val="tx2"/>
            </a:solidFill>
          </a:endParaRPr>
        </a:p>
      </dgm:t>
    </dgm:pt>
    <dgm:pt modelId="{84D4A09A-11DB-43C3-9614-4191D47602C4}" type="sibTrans" cxnId="{87E48260-A536-414D-BBB7-BFFA82F1295F}">
      <dgm:prSet/>
      <dgm:spPr/>
      <dgm:t>
        <a:bodyPr/>
        <a:lstStyle/>
        <a:p>
          <a:pPr algn="ctr"/>
          <a:endParaRPr lang="fr-FR" sz="2000">
            <a:solidFill>
              <a:schemeClr val="tx2"/>
            </a:solidFill>
          </a:endParaRPr>
        </a:p>
      </dgm:t>
    </dgm:pt>
    <dgm:pt modelId="{A1AA3044-EDC1-44F2-94C0-BC1215DE0AB5}">
      <dgm:prSet custT="1"/>
      <dgm:spPr/>
      <dgm:t>
        <a:bodyPr/>
        <a:lstStyle/>
        <a:p>
          <a:pPr algn="ctr"/>
          <a:r>
            <a:rPr lang="fr-FR" sz="600" dirty="0" smtClean="0">
              <a:solidFill>
                <a:schemeClr val="tx2"/>
              </a:solidFill>
            </a:rPr>
            <a:t>Création de la Fondation Rennes 1</a:t>
          </a:r>
          <a:endParaRPr lang="fr-FR" sz="600" dirty="0">
            <a:solidFill>
              <a:schemeClr val="tx2"/>
            </a:solidFill>
          </a:endParaRPr>
        </a:p>
      </dgm:t>
    </dgm:pt>
    <dgm:pt modelId="{81E93F4B-93F6-4A12-9C76-3E467EC7BB55}" type="parTrans" cxnId="{785A4779-DD71-405C-9D79-19E2E7B0F534}">
      <dgm:prSet/>
      <dgm:spPr/>
      <dgm:t>
        <a:bodyPr/>
        <a:lstStyle/>
        <a:p>
          <a:pPr algn="ctr"/>
          <a:endParaRPr lang="fr-FR" sz="2000">
            <a:solidFill>
              <a:schemeClr val="tx2"/>
            </a:solidFill>
          </a:endParaRPr>
        </a:p>
      </dgm:t>
    </dgm:pt>
    <dgm:pt modelId="{EAB85CC5-AAA0-48F7-BB63-0B352A2C270F}" type="sibTrans" cxnId="{785A4779-DD71-405C-9D79-19E2E7B0F534}">
      <dgm:prSet/>
      <dgm:spPr/>
      <dgm:t>
        <a:bodyPr/>
        <a:lstStyle/>
        <a:p>
          <a:pPr algn="ctr"/>
          <a:endParaRPr lang="fr-FR" sz="2000">
            <a:solidFill>
              <a:schemeClr val="tx2"/>
            </a:solidFill>
          </a:endParaRPr>
        </a:p>
      </dgm:t>
    </dgm:pt>
    <dgm:pt modelId="{3080ED94-9D4B-4269-AC72-83C3F1ED7ADE}">
      <dgm:prSet custT="1"/>
      <dgm:spPr/>
      <dgm:t>
        <a:bodyPr/>
        <a:lstStyle/>
        <a:p>
          <a:pPr algn="ctr"/>
          <a:endParaRPr lang="fr-FR" sz="600" dirty="0">
            <a:solidFill>
              <a:schemeClr val="tx2"/>
            </a:solidFill>
          </a:endParaRPr>
        </a:p>
      </dgm:t>
    </dgm:pt>
    <dgm:pt modelId="{707B9254-B4D9-4908-938B-7E6549F7B443}" type="parTrans" cxnId="{06073E62-5AAA-4F94-BD10-F44F61CFB9F6}">
      <dgm:prSet/>
      <dgm:spPr/>
      <dgm:t>
        <a:bodyPr/>
        <a:lstStyle/>
        <a:p>
          <a:pPr algn="ctr"/>
          <a:endParaRPr lang="fr-FR" sz="2000">
            <a:solidFill>
              <a:schemeClr val="tx2"/>
            </a:solidFill>
          </a:endParaRPr>
        </a:p>
      </dgm:t>
    </dgm:pt>
    <dgm:pt modelId="{468821B6-438E-46B1-A92D-7E1A1CA6F90E}" type="sibTrans" cxnId="{06073E62-5AAA-4F94-BD10-F44F61CFB9F6}">
      <dgm:prSet/>
      <dgm:spPr/>
      <dgm:t>
        <a:bodyPr/>
        <a:lstStyle/>
        <a:p>
          <a:pPr algn="ctr"/>
          <a:endParaRPr lang="fr-FR" sz="2000">
            <a:solidFill>
              <a:schemeClr val="tx2"/>
            </a:solidFill>
          </a:endParaRPr>
        </a:p>
      </dgm:t>
    </dgm:pt>
    <dgm:pt modelId="{98A2A206-B3B6-4D00-8BB5-661F8ECA1810}">
      <dgm:prSet custT="1"/>
      <dgm:spPr/>
      <dgm:t>
        <a:bodyPr/>
        <a:lstStyle/>
        <a:p>
          <a:pPr algn="ctr"/>
          <a:r>
            <a:rPr lang="fr-FR" sz="600" dirty="0" smtClean="0">
              <a:solidFill>
                <a:schemeClr val="tx2"/>
              </a:solidFill>
            </a:rPr>
            <a:t>Mise en place des Dialogues Stratégiques de Gestion (DSG) phase 1 et 2</a:t>
          </a:r>
          <a:endParaRPr lang="fr-FR" sz="600" dirty="0">
            <a:solidFill>
              <a:schemeClr val="tx2"/>
            </a:solidFill>
          </a:endParaRPr>
        </a:p>
      </dgm:t>
    </dgm:pt>
    <dgm:pt modelId="{64C213F2-EF41-483D-B6DD-635B095B613C}" type="parTrans" cxnId="{27270908-20A2-460E-8B88-A098D26E3725}">
      <dgm:prSet/>
      <dgm:spPr/>
      <dgm:t>
        <a:bodyPr/>
        <a:lstStyle/>
        <a:p>
          <a:pPr algn="ctr"/>
          <a:endParaRPr lang="fr-FR" sz="2000">
            <a:solidFill>
              <a:schemeClr val="tx2"/>
            </a:solidFill>
          </a:endParaRPr>
        </a:p>
      </dgm:t>
    </dgm:pt>
    <dgm:pt modelId="{35CA6B8A-7E3A-489E-B8F5-01CAEDABF39E}" type="sibTrans" cxnId="{27270908-20A2-460E-8B88-A098D26E3725}">
      <dgm:prSet/>
      <dgm:spPr/>
      <dgm:t>
        <a:bodyPr/>
        <a:lstStyle/>
        <a:p>
          <a:pPr algn="ctr"/>
          <a:endParaRPr lang="fr-FR" sz="2000">
            <a:solidFill>
              <a:schemeClr val="tx2"/>
            </a:solidFill>
          </a:endParaRPr>
        </a:p>
      </dgm:t>
    </dgm:pt>
    <dgm:pt modelId="{11ED2D30-DE31-4FFF-973A-3612B4B49AE1}">
      <dgm:prSet custT="1"/>
      <dgm:spPr/>
      <dgm:t>
        <a:bodyPr/>
        <a:lstStyle/>
        <a:p>
          <a:pPr algn="ctr"/>
          <a:r>
            <a:rPr lang="fr-FR" sz="600" dirty="0" smtClean="0">
              <a:solidFill>
                <a:schemeClr val="tx2"/>
              </a:solidFill>
            </a:rPr>
            <a:t>Souhait d’autonomie Patrimoniale</a:t>
          </a:r>
        </a:p>
      </dgm:t>
    </dgm:pt>
    <dgm:pt modelId="{BDF06FF8-7E2D-4122-8FCA-812B031D1358}" type="parTrans" cxnId="{EF521016-D2DA-415D-9E84-90E1EA950278}">
      <dgm:prSet/>
      <dgm:spPr/>
      <dgm:t>
        <a:bodyPr/>
        <a:lstStyle/>
        <a:p>
          <a:pPr algn="ctr"/>
          <a:endParaRPr lang="fr-FR" sz="2000">
            <a:solidFill>
              <a:schemeClr val="tx2"/>
            </a:solidFill>
          </a:endParaRPr>
        </a:p>
      </dgm:t>
    </dgm:pt>
    <dgm:pt modelId="{CED55368-0427-4FB2-9D99-EEFDBCDC8DC8}" type="sibTrans" cxnId="{EF521016-D2DA-415D-9E84-90E1EA950278}">
      <dgm:prSet/>
      <dgm:spPr/>
      <dgm:t>
        <a:bodyPr/>
        <a:lstStyle/>
        <a:p>
          <a:pPr algn="ctr"/>
          <a:endParaRPr lang="fr-FR" sz="2000">
            <a:solidFill>
              <a:schemeClr val="tx2"/>
            </a:solidFill>
          </a:endParaRPr>
        </a:p>
      </dgm:t>
    </dgm:pt>
    <dgm:pt modelId="{67F833E4-F0E7-4399-A999-3937DB5579A1}">
      <dgm:prSet custT="1"/>
      <dgm:spPr/>
      <dgm:t>
        <a:bodyPr/>
        <a:lstStyle/>
        <a:p>
          <a:pPr algn="ctr"/>
          <a:r>
            <a:rPr lang="fr-FR" sz="600" dirty="0" smtClean="0">
              <a:solidFill>
                <a:schemeClr val="tx2"/>
              </a:solidFill>
            </a:rPr>
            <a:t>Internalisation de la gestion de l’apprentissage</a:t>
          </a:r>
          <a:endParaRPr lang="fr-FR" sz="600" dirty="0">
            <a:solidFill>
              <a:schemeClr val="tx2"/>
            </a:solidFill>
          </a:endParaRPr>
        </a:p>
      </dgm:t>
    </dgm:pt>
    <dgm:pt modelId="{00EA7A51-DE65-4080-8720-A221FA9CABAB}" type="parTrans" cxnId="{6C1BC367-C935-434A-95F7-164118F345AD}">
      <dgm:prSet/>
      <dgm:spPr/>
      <dgm:t>
        <a:bodyPr/>
        <a:lstStyle/>
        <a:p>
          <a:pPr algn="ctr"/>
          <a:endParaRPr lang="fr-FR" sz="2000">
            <a:solidFill>
              <a:schemeClr val="tx2"/>
            </a:solidFill>
          </a:endParaRPr>
        </a:p>
      </dgm:t>
    </dgm:pt>
    <dgm:pt modelId="{882A70A3-7671-4BD8-AF7F-651AFC190960}" type="sibTrans" cxnId="{6C1BC367-C935-434A-95F7-164118F345AD}">
      <dgm:prSet/>
      <dgm:spPr/>
      <dgm:t>
        <a:bodyPr/>
        <a:lstStyle/>
        <a:p>
          <a:pPr algn="ctr"/>
          <a:endParaRPr lang="fr-FR" sz="2000">
            <a:solidFill>
              <a:schemeClr val="tx2"/>
            </a:solidFill>
          </a:endParaRPr>
        </a:p>
      </dgm:t>
    </dgm:pt>
    <dgm:pt modelId="{02441A77-50F5-4268-AC68-D2804880FBCF}">
      <dgm:prSet custT="1"/>
      <dgm:spPr/>
      <dgm:t>
        <a:bodyPr/>
        <a:lstStyle/>
        <a:p>
          <a:pPr algn="ctr"/>
          <a:endParaRPr lang="fr-FR" sz="600" dirty="0">
            <a:solidFill>
              <a:schemeClr val="tx2"/>
            </a:solidFill>
          </a:endParaRPr>
        </a:p>
      </dgm:t>
    </dgm:pt>
    <dgm:pt modelId="{3CAAD1A0-726B-4423-9076-4E8A4A3484EA}" type="parTrans" cxnId="{A68BF8F1-D4AE-4362-9971-FB9D5D691915}">
      <dgm:prSet/>
      <dgm:spPr/>
      <dgm:t>
        <a:bodyPr/>
        <a:lstStyle/>
        <a:p>
          <a:pPr algn="ctr"/>
          <a:endParaRPr lang="fr-FR" sz="2000">
            <a:solidFill>
              <a:schemeClr val="tx2"/>
            </a:solidFill>
          </a:endParaRPr>
        </a:p>
      </dgm:t>
    </dgm:pt>
    <dgm:pt modelId="{1C5C4E13-6791-417E-8004-330919BF37B5}" type="sibTrans" cxnId="{A68BF8F1-D4AE-4362-9971-FB9D5D691915}">
      <dgm:prSet/>
      <dgm:spPr/>
      <dgm:t>
        <a:bodyPr/>
        <a:lstStyle/>
        <a:p>
          <a:pPr algn="ctr"/>
          <a:endParaRPr lang="fr-FR" sz="2000">
            <a:solidFill>
              <a:schemeClr val="tx2"/>
            </a:solidFill>
          </a:endParaRPr>
        </a:p>
      </dgm:t>
    </dgm:pt>
    <dgm:pt modelId="{D4F20D07-248D-4207-9EF9-010532504ADB}">
      <dgm:prSet custT="1"/>
      <dgm:spPr/>
      <dgm:t>
        <a:bodyPr/>
        <a:lstStyle/>
        <a:p>
          <a:pPr algn="ctr"/>
          <a:endParaRPr lang="fr-FR" sz="600" dirty="0" smtClean="0">
            <a:solidFill>
              <a:schemeClr val="tx2"/>
            </a:solidFill>
          </a:endParaRPr>
        </a:p>
      </dgm:t>
    </dgm:pt>
    <dgm:pt modelId="{FDC50183-2ADE-4291-B9F7-ADF83BBA6994}" type="parTrans" cxnId="{1655341D-4CF0-4ECC-A4DC-52E2318909A0}">
      <dgm:prSet/>
      <dgm:spPr/>
      <dgm:t>
        <a:bodyPr/>
        <a:lstStyle/>
        <a:p>
          <a:pPr algn="ctr"/>
          <a:endParaRPr lang="fr-FR" sz="2000">
            <a:solidFill>
              <a:schemeClr val="tx2"/>
            </a:solidFill>
          </a:endParaRPr>
        </a:p>
      </dgm:t>
    </dgm:pt>
    <dgm:pt modelId="{4029D100-C5C5-41FA-9F40-6F8B2A1EF11D}" type="sibTrans" cxnId="{1655341D-4CF0-4ECC-A4DC-52E2318909A0}">
      <dgm:prSet/>
      <dgm:spPr/>
      <dgm:t>
        <a:bodyPr/>
        <a:lstStyle/>
        <a:p>
          <a:pPr algn="ctr"/>
          <a:endParaRPr lang="fr-FR" sz="2000">
            <a:solidFill>
              <a:schemeClr val="tx2"/>
            </a:solidFill>
          </a:endParaRPr>
        </a:p>
      </dgm:t>
    </dgm:pt>
    <dgm:pt modelId="{A01E350A-997F-4AB6-907F-F0696B0DA831}" type="pres">
      <dgm:prSet presAssocID="{B9686AA6-B1BE-4B78-AD0E-B4B332D4B3E8}" presName="CompostProcess" presStyleCnt="0">
        <dgm:presLayoutVars>
          <dgm:dir/>
          <dgm:resizeHandles val="exact"/>
        </dgm:presLayoutVars>
      </dgm:prSet>
      <dgm:spPr/>
      <dgm:t>
        <a:bodyPr/>
        <a:lstStyle/>
        <a:p>
          <a:endParaRPr lang="fr-FR"/>
        </a:p>
      </dgm:t>
    </dgm:pt>
    <dgm:pt modelId="{39838C49-2B63-4B6E-B145-537E7EFEC6F0}" type="pres">
      <dgm:prSet presAssocID="{B9686AA6-B1BE-4B78-AD0E-B4B332D4B3E8}" presName="arrow" presStyleLbl="bgShp" presStyleIdx="0" presStyleCnt="1"/>
      <dgm:spPr/>
      <dgm:t>
        <a:bodyPr/>
        <a:lstStyle/>
        <a:p>
          <a:endParaRPr lang="fr-FR"/>
        </a:p>
      </dgm:t>
    </dgm:pt>
    <dgm:pt modelId="{E9E7BBE9-36EF-4905-A197-600C788D09BE}" type="pres">
      <dgm:prSet presAssocID="{B9686AA6-B1BE-4B78-AD0E-B4B332D4B3E8}" presName="linearProcess" presStyleCnt="0"/>
      <dgm:spPr/>
      <dgm:t>
        <a:bodyPr/>
        <a:lstStyle/>
        <a:p>
          <a:endParaRPr lang="fr-FR"/>
        </a:p>
      </dgm:t>
    </dgm:pt>
    <dgm:pt modelId="{981FC4A3-ED3D-47BA-972C-F22C9A6B2553}" type="pres">
      <dgm:prSet presAssocID="{4EDEEDC8-622E-4602-804F-93B3B6678C10}" presName="textNode" presStyleLbl="node1" presStyleIdx="0" presStyleCnt="10">
        <dgm:presLayoutVars>
          <dgm:bulletEnabled val="1"/>
        </dgm:presLayoutVars>
      </dgm:prSet>
      <dgm:spPr/>
      <dgm:t>
        <a:bodyPr/>
        <a:lstStyle/>
        <a:p>
          <a:endParaRPr lang="fr-FR"/>
        </a:p>
      </dgm:t>
    </dgm:pt>
    <dgm:pt modelId="{0DFEE788-DC5E-424C-BBCB-9744478C9FF3}" type="pres">
      <dgm:prSet presAssocID="{B71FA3CA-1B1C-4FFC-888A-2194B8A1E7C9}" presName="sibTrans" presStyleCnt="0"/>
      <dgm:spPr/>
      <dgm:t>
        <a:bodyPr/>
        <a:lstStyle/>
        <a:p>
          <a:endParaRPr lang="fr-FR"/>
        </a:p>
      </dgm:t>
    </dgm:pt>
    <dgm:pt modelId="{A2E6189B-686C-41C2-A516-BB052BF6B084}" type="pres">
      <dgm:prSet presAssocID="{6534D3EF-2632-4C2B-823E-62149D1E937C}" presName="textNode" presStyleLbl="node1" presStyleIdx="1" presStyleCnt="10">
        <dgm:presLayoutVars>
          <dgm:bulletEnabled val="1"/>
        </dgm:presLayoutVars>
      </dgm:prSet>
      <dgm:spPr/>
      <dgm:t>
        <a:bodyPr/>
        <a:lstStyle/>
        <a:p>
          <a:endParaRPr lang="fr-FR"/>
        </a:p>
      </dgm:t>
    </dgm:pt>
    <dgm:pt modelId="{10C619B1-24AB-4E39-B180-728E70E14BAC}" type="pres">
      <dgm:prSet presAssocID="{84D4A09A-11DB-43C3-9614-4191D47602C4}" presName="sibTrans" presStyleCnt="0"/>
      <dgm:spPr/>
      <dgm:t>
        <a:bodyPr/>
        <a:lstStyle/>
        <a:p>
          <a:endParaRPr lang="fr-FR"/>
        </a:p>
      </dgm:t>
    </dgm:pt>
    <dgm:pt modelId="{6035D736-A852-490C-821B-90FCDD8DE612}" type="pres">
      <dgm:prSet presAssocID="{8395483F-E201-41C7-A76C-7627387503B3}" presName="textNode" presStyleLbl="node1" presStyleIdx="2" presStyleCnt="10">
        <dgm:presLayoutVars>
          <dgm:bulletEnabled val="1"/>
        </dgm:presLayoutVars>
      </dgm:prSet>
      <dgm:spPr/>
      <dgm:t>
        <a:bodyPr/>
        <a:lstStyle/>
        <a:p>
          <a:endParaRPr lang="fr-FR"/>
        </a:p>
      </dgm:t>
    </dgm:pt>
    <dgm:pt modelId="{A70D0FF1-1DA1-47AD-A419-28840F4A63E9}" type="pres">
      <dgm:prSet presAssocID="{FA2CC730-F817-4D08-8264-A53926363907}" presName="sibTrans" presStyleCnt="0"/>
      <dgm:spPr/>
      <dgm:t>
        <a:bodyPr/>
        <a:lstStyle/>
        <a:p>
          <a:endParaRPr lang="fr-FR"/>
        </a:p>
      </dgm:t>
    </dgm:pt>
    <dgm:pt modelId="{68B01299-FCA9-44B9-BD2D-A1C90CF1CC23}" type="pres">
      <dgm:prSet presAssocID="{A8DA04F4-F582-40F6-A8FF-D6AB6024E40C}" presName="textNode" presStyleLbl="node1" presStyleIdx="3" presStyleCnt="10">
        <dgm:presLayoutVars>
          <dgm:bulletEnabled val="1"/>
        </dgm:presLayoutVars>
      </dgm:prSet>
      <dgm:spPr/>
      <dgm:t>
        <a:bodyPr/>
        <a:lstStyle/>
        <a:p>
          <a:endParaRPr lang="fr-FR"/>
        </a:p>
      </dgm:t>
    </dgm:pt>
    <dgm:pt modelId="{99BF1925-0A9E-4DF2-8B2B-1950C0737B6F}" type="pres">
      <dgm:prSet presAssocID="{4943DFA4-7DDA-47FC-B1F0-BE423622349A}" presName="sibTrans" presStyleCnt="0"/>
      <dgm:spPr/>
      <dgm:t>
        <a:bodyPr/>
        <a:lstStyle/>
        <a:p>
          <a:endParaRPr lang="fr-FR"/>
        </a:p>
      </dgm:t>
    </dgm:pt>
    <dgm:pt modelId="{12A8B9A4-1503-4AFD-8363-D0BD18ECECE2}" type="pres">
      <dgm:prSet presAssocID="{48CF24F2-E312-46DC-B908-738BD687732F}" presName="textNode" presStyleLbl="node1" presStyleIdx="4" presStyleCnt="10">
        <dgm:presLayoutVars>
          <dgm:bulletEnabled val="1"/>
        </dgm:presLayoutVars>
      </dgm:prSet>
      <dgm:spPr/>
      <dgm:t>
        <a:bodyPr/>
        <a:lstStyle/>
        <a:p>
          <a:endParaRPr lang="fr-FR"/>
        </a:p>
      </dgm:t>
    </dgm:pt>
    <dgm:pt modelId="{F27BC1A3-76EE-483D-BC67-5F7859FB8ED3}" type="pres">
      <dgm:prSet presAssocID="{08B237B8-E345-40FA-BA74-8FD5A9298530}" presName="sibTrans" presStyleCnt="0"/>
      <dgm:spPr/>
      <dgm:t>
        <a:bodyPr/>
        <a:lstStyle/>
        <a:p>
          <a:endParaRPr lang="fr-FR"/>
        </a:p>
      </dgm:t>
    </dgm:pt>
    <dgm:pt modelId="{F21006D5-5D7C-4A3B-8C47-6261172D8D91}" type="pres">
      <dgm:prSet presAssocID="{B97E818E-677B-4E12-9C77-57DF4A2F241C}" presName="textNode" presStyleLbl="node1" presStyleIdx="5" presStyleCnt="10">
        <dgm:presLayoutVars>
          <dgm:bulletEnabled val="1"/>
        </dgm:presLayoutVars>
      </dgm:prSet>
      <dgm:spPr/>
      <dgm:t>
        <a:bodyPr/>
        <a:lstStyle/>
        <a:p>
          <a:endParaRPr lang="fr-FR"/>
        </a:p>
      </dgm:t>
    </dgm:pt>
    <dgm:pt modelId="{FD452EA8-7B61-4861-A696-1DFDC03B8098}" type="pres">
      <dgm:prSet presAssocID="{22576859-7B52-4218-BF9F-E1E743DD9CAF}" presName="sibTrans" presStyleCnt="0"/>
      <dgm:spPr/>
      <dgm:t>
        <a:bodyPr/>
        <a:lstStyle/>
        <a:p>
          <a:endParaRPr lang="fr-FR"/>
        </a:p>
      </dgm:t>
    </dgm:pt>
    <dgm:pt modelId="{5360FEDE-0C0B-44F8-98C5-7A8E6E2E9E3B}" type="pres">
      <dgm:prSet presAssocID="{CC8431D7-5E76-409D-B7B1-1026C3954896}" presName="textNode" presStyleLbl="node1" presStyleIdx="6" presStyleCnt="10">
        <dgm:presLayoutVars>
          <dgm:bulletEnabled val="1"/>
        </dgm:presLayoutVars>
      </dgm:prSet>
      <dgm:spPr/>
      <dgm:t>
        <a:bodyPr/>
        <a:lstStyle/>
        <a:p>
          <a:endParaRPr lang="fr-FR"/>
        </a:p>
      </dgm:t>
    </dgm:pt>
    <dgm:pt modelId="{757D1BB2-9BDA-4AC7-831B-9379546F7C24}" type="pres">
      <dgm:prSet presAssocID="{535F00DD-D977-4952-A558-7B27FC30F485}" presName="sibTrans" presStyleCnt="0"/>
      <dgm:spPr/>
      <dgm:t>
        <a:bodyPr/>
        <a:lstStyle/>
        <a:p>
          <a:endParaRPr lang="fr-FR"/>
        </a:p>
      </dgm:t>
    </dgm:pt>
    <dgm:pt modelId="{B60DC2DD-8BDE-44B9-BE06-09CE66173C14}" type="pres">
      <dgm:prSet presAssocID="{D729D0E1-8347-488F-8AC0-21A1F16AC3FD}" presName="textNode" presStyleLbl="node1" presStyleIdx="7" presStyleCnt="10">
        <dgm:presLayoutVars>
          <dgm:bulletEnabled val="1"/>
        </dgm:presLayoutVars>
      </dgm:prSet>
      <dgm:spPr/>
      <dgm:t>
        <a:bodyPr/>
        <a:lstStyle/>
        <a:p>
          <a:endParaRPr lang="fr-FR"/>
        </a:p>
      </dgm:t>
    </dgm:pt>
    <dgm:pt modelId="{EF6664B8-4B38-446F-8F4E-99D44453046D}" type="pres">
      <dgm:prSet presAssocID="{EB0F23A7-E432-4618-84EE-185E8B0174AE}" presName="sibTrans" presStyleCnt="0"/>
      <dgm:spPr/>
      <dgm:t>
        <a:bodyPr/>
        <a:lstStyle/>
        <a:p>
          <a:endParaRPr lang="fr-FR"/>
        </a:p>
      </dgm:t>
    </dgm:pt>
    <dgm:pt modelId="{0565E342-04DA-4F5B-8981-9D929209F95E}" type="pres">
      <dgm:prSet presAssocID="{3E9B2443-A8E2-4569-A678-F2E19AA702BB}" presName="textNode" presStyleLbl="node1" presStyleIdx="8" presStyleCnt="10">
        <dgm:presLayoutVars>
          <dgm:bulletEnabled val="1"/>
        </dgm:presLayoutVars>
      </dgm:prSet>
      <dgm:spPr/>
      <dgm:t>
        <a:bodyPr/>
        <a:lstStyle/>
        <a:p>
          <a:endParaRPr lang="fr-FR"/>
        </a:p>
      </dgm:t>
    </dgm:pt>
    <dgm:pt modelId="{1D50C3AD-2329-421B-9BED-0D2BFEDFEB7C}" type="pres">
      <dgm:prSet presAssocID="{CE1E3520-540B-45A7-82A0-85E8E12E7E14}" presName="sibTrans" presStyleCnt="0"/>
      <dgm:spPr/>
      <dgm:t>
        <a:bodyPr/>
        <a:lstStyle/>
        <a:p>
          <a:endParaRPr lang="fr-FR"/>
        </a:p>
      </dgm:t>
    </dgm:pt>
    <dgm:pt modelId="{F5A923CF-BEC6-4A3D-91D3-4497490FA8F7}" type="pres">
      <dgm:prSet presAssocID="{CC74103A-5EFF-482C-BC7C-8F1EAD0A1FB9}" presName="textNode" presStyleLbl="node1" presStyleIdx="9" presStyleCnt="10">
        <dgm:presLayoutVars>
          <dgm:bulletEnabled val="1"/>
        </dgm:presLayoutVars>
      </dgm:prSet>
      <dgm:spPr/>
      <dgm:t>
        <a:bodyPr/>
        <a:lstStyle/>
        <a:p>
          <a:endParaRPr lang="fr-FR"/>
        </a:p>
      </dgm:t>
    </dgm:pt>
  </dgm:ptLst>
  <dgm:cxnLst>
    <dgm:cxn modelId="{87E48260-A536-414D-BBB7-BFFA82F1295F}" srcId="{B9686AA6-B1BE-4B78-AD0E-B4B332D4B3E8}" destId="{6534D3EF-2632-4C2B-823E-62149D1E937C}" srcOrd="1" destOrd="0" parTransId="{6BC1F9F4-62DD-4CAA-8D89-1B50D15912B7}" sibTransId="{84D4A09A-11DB-43C3-9614-4191D47602C4}"/>
    <dgm:cxn modelId="{026EEEBA-0BD2-4168-84D3-E4EDB8F8F82B}" srcId="{8395483F-E201-41C7-A76C-7627387503B3}" destId="{8BAA10CA-DDF7-47ED-9CE1-445A32514ADB}" srcOrd="1" destOrd="0" parTransId="{7928E685-B0EF-49CE-A27C-4C6F988CE2B3}" sibTransId="{7A64602F-6C9B-4A7F-8A91-51C64332386A}"/>
    <dgm:cxn modelId="{29655348-1BDA-410D-81DA-D883B0C0C82D}" type="presOf" srcId="{67F833E4-F0E7-4399-A999-3937DB5579A1}" destId="{0565E342-04DA-4F5B-8981-9D929209F95E}" srcOrd="0" destOrd="5" presId="urn:microsoft.com/office/officeart/2005/8/layout/hProcess9"/>
    <dgm:cxn modelId="{A68BF8F1-D4AE-4362-9971-FB9D5D691915}" srcId="{3E9B2443-A8E2-4569-A678-F2E19AA702BB}" destId="{02441A77-50F5-4268-AC68-D2804880FBCF}" srcOrd="1" destOrd="0" parTransId="{3CAAD1A0-726B-4423-9076-4E8A4A3484EA}" sibTransId="{1C5C4E13-6791-417E-8004-330919BF37B5}"/>
    <dgm:cxn modelId="{5CB78FB7-95E4-4397-B071-E90745E053E1}" type="presOf" srcId="{A8DA04F4-F582-40F6-A8FF-D6AB6024E40C}" destId="{68B01299-FCA9-44B9-BD2D-A1C90CF1CC23}" srcOrd="0" destOrd="0" presId="urn:microsoft.com/office/officeart/2005/8/layout/hProcess9"/>
    <dgm:cxn modelId="{27270908-20A2-460E-8B88-A098D26E3725}" srcId="{3E9B2443-A8E2-4569-A678-F2E19AA702BB}" destId="{98A2A206-B3B6-4D00-8BB5-661F8ECA1810}" srcOrd="0" destOrd="0" parTransId="{64C213F2-EF41-483D-B6DD-635B095B613C}" sibTransId="{35CA6B8A-7E3A-489E-B8F5-01CAEDABF39E}"/>
    <dgm:cxn modelId="{E2EA3A67-B246-4D46-9768-16686046A108}" srcId="{B9686AA6-B1BE-4B78-AD0E-B4B332D4B3E8}" destId="{A8DA04F4-F582-40F6-A8FF-D6AB6024E40C}" srcOrd="3" destOrd="0" parTransId="{0B3B422A-C765-4E33-8A60-CA86A7204FE7}" sibTransId="{4943DFA4-7DDA-47FC-B1F0-BE423622349A}"/>
    <dgm:cxn modelId="{4A272D34-26FF-4386-B4C2-FCFE2DB1EB14}" type="presOf" srcId="{11ED2D30-DE31-4FFF-973A-3612B4B49AE1}" destId="{0565E342-04DA-4F5B-8981-9D929209F95E}" srcOrd="0" destOrd="3" presId="urn:microsoft.com/office/officeart/2005/8/layout/hProcess9"/>
    <dgm:cxn modelId="{485A9DAA-49BB-4C70-BDCA-496206472875}" srcId="{B9686AA6-B1BE-4B78-AD0E-B4B332D4B3E8}" destId="{48CF24F2-E312-46DC-B908-738BD687732F}" srcOrd="4" destOrd="0" parTransId="{0146D1C2-6913-442F-86C8-610582126C9A}" sibTransId="{08B237B8-E345-40FA-BA74-8FD5A9298530}"/>
    <dgm:cxn modelId="{C1A3804A-743D-48D8-9C61-8B2986F2861B}" type="presOf" srcId="{C949D0CE-EEBA-4B73-AA61-8D491139B07A}" destId="{68B01299-FCA9-44B9-BD2D-A1C90CF1CC23}" srcOrd="0" destOrd="1" presId="urn:microsoft.com/office/officeart/2005/8/layout/hProcess9"/>
    <dgm:cxn modelId="{06073E62-5AAA-4F94-BD10-F44F61CFB9F6}" srcId="{8395483F-E201-41C7-A76C-7627387503B3}" destId="{3080ED94-9D4B-4269-AC72-83C3F1ED7ADE}" srcOrd="3" destOrd="0" parTransId="{707B9254-B4D9-4908-938B-7E6549F7B443}" sibTransId="{468821B6-438E-46B1-A92D-7E1A1CA6F90E}"/>
    <dgm:cxn modelId="{937293E7-9212-4A5F-8886-5E2C559F2CCD}" srcId="{B9686AA6-B1BE-4B78-AD0E-B4B332D4B3E8}" destId="{3E9B2443-A8E2-4569-A678-F2E19AA702BB}" srcOrd="8" destOrd="0" parTransId="{54E4166D-AB34-416B-B9C4-6A4240CAA8C6}" sibTransId="{CE1E3520-540B-45A7-82A0-85E8E12E7E14}"/>
    <dgm:cxn modelId="{6BE0B5BF-5502-40D4-8159-8DF56421E720}" srcId="{B9686AA6-B1BE-4B78-AD0E-B4B332D4B3E8}" destId="{B97E818E-677B-4E12-9C77-57DF4A2F241C}" srcOrd="5" destOrd="0" parTransId="{35054B63-C271-44D6-8DD8-599736CB93E8}" sibTransId="{22576859-7B52-4218-BF9F-E1E743DD9CAF}"/>
    <dgm:cxn modelId="{87E848B6-21FD-4320-97DC-A9403D54CA93}" type="presOf" srcId="{CC8431D7-5E76-409D-B7B1-1026C3954896}" destId="{5360FEDE-0C0B-44F8-98C5-7A8E6E2E9E3B}" srcOrd="0" destOrd="0" presId="urn:microsoft.com/office/officeart/2005/8/layout/hProcess9"/>
    <dgm:cxn modelId="{6BE38035-8C7E-4041-BAD3-4B5A0288B8BC}" srcId="{B9686AA6-B1BE-4B78-AD0E-B4B332D4B3E8}" destId="{CC8431D7-5E76-409D-B7B1-1026C3954896}" srcOrd="6" destOrd="0" parTransId="{6AFE0D6A-39DE-4B6C-AC33-D667C4B5A5E3}" sibTransId="{535F00DD-D977-4952-A558-7B27FC30F485}"/>
    <dgm:cxn modelId="{8BFB724F-1EEC-4653-8A35-6A8C2743712D}" type="presOf" srcId="{CC74103A-5EFF-482C-BC7C-8F1EAD0A1FB9}" destId="{F5A923CF-BEC6-4A3D-91D3-4497490FA8F7}" srcOrd="0" destOrd="0" presId="urn:microsoft.com/office/officeart/2005/8/layout/hProcess9"/>
    <dgm:cxn modelId="{EA867C1C-8E6D-4ECB-A0F0-55EE8321C213}" type="presOf" srcId="{D4F20D07-248D-4207-9EF9-010532504ADB}" destId="{0565E342-04DA-4F5B-8981-9D929209F95E}" srcOrd="0" destOrd="4" presId="urn:microsoft.com/office/officeart/2005/8/layout/hProcess9"/>
    <dgm:cxn modelId="{B76FEED7-0D79-405A-9014-03673FC9233A}" srcId="{8395483F-E201-41C7-A76C-7627387503B3}" destId="{E309EC79-BF3F-49D0-83F5-E91A1B3A2979}" srcOrd="2" destOrd="0" parTransId="{FB23810B-201F-4EEC-829D-A1453C43DD94}" sibTransId="{58B32637-A431-46BA-85AF-78766DC86AE4}"/>
    <dgm:cxn modelId="{1966E354-12D3-4F6B-8917-43720D11CB99}" srcId="{B9686AA6-B1BE-4B78-AD0E-B4B332D4B3E8}" destId="{D729D0E1-8347-488F-8AC0-21A1F16AC3FD}" srcOrd="7" destOrd="0" parTransId="{9CE52365-55B1-49FB-B0FE-D1C941BB284D}" sibTransId="{EB0F23A7-E432-4618-84EE-185E8B0174AE}"/>
    <dgm:cxn modelId="{AC630768-8D62-4960-A5AC-4C5FDD237404}" type="presOf" srcId="{E309EC79-BF3F-49D0-83F5-E91A1B3A2979}" destId="{6035D736-A852-490C-821B-90FCDD8DE612}" srcOrd="0" destOrd="3" presId="urn:microsoft.com/office/officeart/2005/8/layout/hProcess9"/>
    <dgm:cxn modelId="{8AAEB109-B2C3-4987-A115-2237C674B132}" type="presOf" srcId="{98A2A206-B3B6-4D00-8BB5-661F8ECA1810}" destId="{0565E342-04DA-4F5B-8981-9D929209F95E}" srcOrd="0" destOrd="1" presId="urn:microsoft.com/office/officeart/2005/8/layout/hProcess9"/>
    <dgm:cxn modelId="{1655341D-4CF0-4ECC-A4DC-52E2318909A0}" srcId="{3E9B2443-A8E2-4569-A678-F2E19AA702BB}" destId="{D4F20D07-248D-4207-9EF9-010532504ADB}" srcOrd="3" destOrd="0" parTransId="{FDC50183-2ADE-4291-B9F7-ADF83BBA6994}" sibTransId="{4029D100-C5C5-41FA-9F40-6F8B2A1EF11D}"/>
    <dgm:cxn modelId="{CD74E4D8-5FD5-4F92-921C-AD2E4E1F96E2}" srcId="{A8DA04F4-F582-40F6-A8FF-D6AB6024E40C}" destId="{C949D0CE-EEBA-4B73-AA61-8D491139B07A}" srcOrd="0" destOrd="0" parTransId="{5896C8F3-8F44-4207-B4C2-8A3A0D46F0AD}" sibTransId="{41FF8A40-A5B6-4AB1-8295-78556832AD58}"/>
    <dgm:cxn modelId="{785A4779-DD71-405C-9D79-19E2E7B0F534}" srcId="{8395483F-E201-41C7-A76C-7627387503B3}" destId="{A1AA3044-EDC1-44F2-94C0-BC1215DE0AB5}" srcOrd="4" destOrd="0" parTransId="{81E93F4B-93F6-4A12-9C76-3E467EC7BB55}" sibTransId="{EAB85CC5-AAA0-48F7-BB63-0B352A2C270F}"/>
    <dgm:cxn modelId="{C48B4B0B-277F-492A-8456-A1A64CE7BDCD}" type="presOf" srcId="{3080ED94-9D4B-4269-AC72-83C3F1ED7ADE}" destId="{6035D736-A852-490C-821B-90FCDD8DE612}" srcOrd="0" destOrd="4" presId="urn:microsoft.com/office/officeart/2005/8/layout/hProcess9"/>
    <dgm:cxn modelId="{64D1042F-22A8-45C1-B6DC-E205E3A30B62}" srcId="{8395483F-E201-41C7-A76C-7627387503B3}" destId="{7A61D316-2294-40C4-8277-6CE9338B8BDB}" srcOrd="0" destOrd="0" parTransId="{C3A5249D-919E-47AD-8FC2-EEB46EFAC7A2}" sibTransId="{AA1AA5F4-3C75-4F53-822B-2861D9177813}"/>
    <dgm:cxn modelId="{B957F3BC-F097-4D6A-9132-F51D08D06DAE}" srcId="{B9686AA6-B1BE-4B78-AD0E-B4B332D4B3E8}" destId="{4EDEEDC8-622E-4602-804F-93B3B6678C10}" srcOrd="0" destOrd="0" parTransId="{C6B30401-341F-4FCE-AD96-566420C36193}" sibTransId="{B71FA3CA-1B1C-4FFC-888A-2194B8A1E7C9}"/>
    <dgm:cxn modelId="{7C065E0C-E494-4A16-96B9-DCF976D0A3B9}" type="presOf" srcId="{7A61D316-2294-40C4-8277-6CE9338B8BDB}" destId="{6035D736-A852-490C-821B-90FCDD8DE612}" srcOrd="0" destOrd="1" presId="urn:microsoft.com/office/officeart/2005/8/layout/hProcess9"/>
    <dgm:cxn modelId="{6BC40543-BD44-432B-9297-352CCD7B183B}" type="presOf" srcId="{A1AA3044-EDC1-44F2-94C0-BC1215DE0AB5}" destId="{6035D736-A852-490C-821B-90FCDD8DE612}" srcOrd="0" destOrd="5" presId="urn:microsoft.com/office/officeart/2005/8/layout/hProcess9"/>
    <dgm:cxn modelId="{6DB95AA4-28A1-44E5-9A3A-637FC93EB209}" srcId="{B9686AA6-B1BE-4B78-AD0E-B4B332D4B3E8}" destId="{CC74103A-5EFF-482C-BC7C-8F1EAD0A1FB9}" srcOrd="9" destOrd="0" parTransId="{3DC5C0AD-2A6C-4E06-823A-281B31ED8752}" sibTransId="{7BDCB2D8-7BDC-41C7-987E-C679A9BDAE21}"/>
    <dgm:cxn modelId="{B71C6C2B-A62F-4768-89BB-8A62BD2205E8}" type="presOf" srcId="{3E9B2443-A8E2-4569-A678-F2E19AA702BB}" destId="{0565E342-04DA-4F5B-8981-9D929209F95E}" srcOrd="0" destOrd="0" presId="urn:microsoft.com/office/officeart/2005/8/layout/hProcess9"/>
    <dgm:cxn modelId="{C157EDC8-07EF-4375-B109-A883DEAACF2E}" type="presOf" srcId="{B97E818E-677B-4E12-9C77-57DF4A2F241C}" destId="{F21006D5-5D7C-4A3B-8C47-6261172D8D91}" srcOrd="0" destOrd="0" presId="urn:microsoft.com/office/officeart/2005/8/layout/hProcess9"/>
    <dgm:cxn modelId="{EF521016-D2DA-415D-9E84-90E1EA950278}" srcId="{3E9B2443-A8E2-4569-A678-F2E19AA702BB}" destId="{11ED2D30-DE31-4FFF-973A-3612B4B49AE1}" srcOrd="2" destOrd="0" parTransId="{BDF06FF8-7E2D-4122-8FCA-812B031D1358}" sibTransId="{CED55368-0427-4FB2-9D99-EEFDBCDC8DC8}"/>
    <dgm:cxn modelId="{9370F68B-6C69-4FAB-BB06-C388A9111E2C}" srcId="{B9686AA6-B1BE-4B78-AD0E-B4B332D4B3E8}" destId="{8395483F-E201-41C7-A76C-7627387503B3}" srcOrd="2" destOrd="0" parTransId="{9C8A0D2C-FA4F-43DF-B9EE-F7CAD1B10739}" sibTransId="{FA2CC730-F817-4D08-8264-A53926363907}"/>
    <dgm:cxn modelId="{5A695B31-D83C-450F-84CF-BB337FB48C59}" type="presOf" srcId="{B9686AA6-B1BE-4B78-AD0E-B4B332D4B3E8}" destId="{A01E350A-997F-4AB6-907F-F0696B0DA831}" srcOrd="0" destOrd="0" presId="urn:microsoft.com/office/officeart/2005/8/layout/hProcess9"/>
    <dgm:cxn modelId="{B51B89C8-F9D3-430F-BD06-364AF0977210}" type="presOf" srcId="{8395483F-E201-41C7-A76C-7627387503B3}" destId="{6035D736-A852-490C-821B-90FCDD8DE612}" srcOrd="0" destOrd="0" presId="urn:microsoft.com/office/officeart/2005/8/layout/hProcess9"/>
    <dgm:cxn modelId="{C04E6AAE-4FB6-4D76-9804-F3592A99FE6D}" type="presOf" srcId="{8BAA10CA-DDF7-47ED-9CE1-445A32514ADB}" destId="{6035D736-A852-490C-821B-90FCDD8DE612}" srcOrd="0" destOrd="2" presId="urn:microsoft.com/office/officeart/2005/8/layout/hProcess9"/>
    <dgm:cxn modelId="{D2853101-AF84-4049-9363-4C628566B953}" type="presOf" srcId="{6534D3EF-2632-4C2B-823E-62149D1E937C}" destId="{A2E6189B-686C-41C2-A516-BB052BF6B084}" srcOrd="0" destOrd="0" presId="urn:microsoft.com/office/officeart/2005/8/layout/hProcess9"/>
    <dgm:cxn modelId="{3EC50B9F-CD39-4B2C-A38D-233799CDEA01}" type="presOf" srcId="{4EDEEDC8-622E-4602-804F-93B3B6678C10}" destId="{981FC4A3-ED3D-47BA-972C-F22C9A6B2553}" srcOrd="0" destOrd="0" presId="urn:microsoft.com/office/officeart/2005/8/layout/hProcess9"/>
    <dgm:cxn modelId="{0488E554-63CA-434A-A324-69CC5FF8B599}" type="presOf" srcId="{D729D0E1-8347-488F-8AC0-21A1F16AC3FD}" destId="{B60DC2DD-8BDE-44B9-BE06-09CE66173C14}" srcOrd="0" destOrd="0" presId="urn:microsoft.com/office/officeart/2005/8/layout/hProcess9"/>
    <dgm:cxn modelId="{A95864FD-8E39-436D-80A7-56C1AE2D9A7D}" type="presOf" srcId="{02441A77-50F5-4268-AC68-D2804880FBCF}" destId="{0565E342-04DA-4F5B-8981-9D929209F95E}" srcOrd="0" destOrd="2" presId="urn:microsoft.com/office/officeart/2005/8/layout/hProcess9"/>
    <dgm:cxn modelId="{6C1BC367-C935-434A-95F7-164118F345AD}" srcId="{3E9B2443-A8E2-4569-A678-F2E19AA702BB}" destId="{67F833E4-F0E7-4399-A999-3937DB5579A1}" srcOrd="4" destOrd="0" parTransId="{00EA7A51-DE65-4080-8720-A221FA9CABAB}" sibTransId="{882A70A3-7671-4BD8-AF7F-651AFC190960}"/>
    <dgm:cxn modelId="{DA27BAB5-D70A-4BD1-AB3A-986BD56D792E}" type="presOf" srcId="{48CF24F2-E312-46DC-B908-738BD687732F}" destId="{12A8B9A4-1503-4AFD-8363-D0BD18ECECE2}" srcOrd="0" destOrd="0" presId="urn:microsoft.com/office/officeart/2005/8/layout/hProcess9"/>
    <dgm:cxn modelId="{20EF2B09-4ED5-432B-A470-4C41EEBCF18E}" type="presParOf" srcId="{A01E350A-997F-4AB6-907F-F0696B0DA831}" destId="{39838C49-2B63-4B6E-B145-537E7EFEC6F0}" srcOrd="0" destOrd="0" presId="urn:microsoft.com/office/officeart/2005/8/layout/hProcess9"/>
    <dgm:cxn modelId="{E4BCB0AC-5117-4264-9037-E0142C84951A}" type="presParOf" srcId="{A01E350A-997F-4AB6-907F-F0696B0DA831}" destId="{E9E7BBE9-36EF-4905-A197-600C788D09BE}" srcOrd="1" destOrd="0" presId="urn:microsoft.com/office/officeart/2005/8/layout/hProcess9"/>
    <dgm:cxn modelId="{4E0807B6-A4C5-4210-8EF1-A80911F18F2B}" type="presParOf" srcId="{E9E7BBE9-36EF-4905-A197-600C788D09BE}" destId="{981FC4A3-ED3D-47BA-972C-F22C9A6B2553}" srcOrd="0" destOrd="0" presId="urn:microsoft.com/office/officeart/2005/8/layout/hProcess9"/>
    <dgm:cxn modelId="{0CFA643A-F75D-4162-881C-AF6665641C9F}" type="presParOf" srcId="{E9E7BBE9-36EF-4905-A197-600C788D09BE}" destId="{0DFEE788-DC5E-424C-BBCB-9744478C9FF3}" srcOrd="1" destOrd="0" presId="urn:microsoft.com/office/officeart/2005/8/layout/hProcess9"/>
    <dgm:cxn modelId="{45BB0524-E9D8-4E0E-A412-F61A26DF608C}" type="presParOf" srcId="{E9E7BBE9-36EF-4905-A197-600C788D09BE}" destId="{A2E6189B-686C-41C2-A516-BB052BF6B084}" srcOrd="2" destOrd="0" presId="urn:microsoft.com/office/officeart/2005/8/layout/hProcess9"/>
    <dgm:cxn modelId="{EE8B5515-15AE-4125-AE9F-F0789CAB9B5B}" type="presParOf" srcId="{E9E7BBE9-36EF-4905-A197-600C788D09BE}" destId="{10C619B1-24AB-4E39-B180-728E70E14BAC}" srcOrd="3" destOrd="0" presId="urn:microsoft.com/office/officeart/2005/8/layout/hProcess9"/>
    <dgm:cxn modelId="{2E17D25D-5DE5-4D4A-A8AD-C3FB75DB957E}" type="presParOf" srcId="{E9E7BBE9-36EF-4905-A197-600C788D09BE}" destId="{6035D736-A852-490C-821B-90FCDD8DE612}" srcOrd="4" destOrd="0" presId="urn:microsoft.com/office/officeart/2005/8/layout/hProcess9"/>
    <dgm:cxn modelId="{36638ED0-FFEF-403B-9512-7DFB2DA1C010}" type="presParOf" srcId="{E9E7BBE9-36EF-4905-A197-600C788D09BE}" destId="{A70D0FF1-1DA1-47AD-A419-28840F4A63E9}" srcOrd="5" destOrd="0" presId="urn:microsoft.com/office/officeart/2005/8/layout/hProcess9"/>
    <dgm:cxn modelId="{948039E8-DCB0-4252-9AD2-BF5163583C69}" type="presParOf" srcId="{E9E7BBE9-36EF-4905-A197-600C788D09BE}" destId="{68B01299-FCA9-44B9-BD2D-A1C90CF1CC23}" srcOrd="6" destOrd="0" presId="urn:microsoft.com/office/officeart/2005/8/layout/hProcess9"/>
    <dgm:cxn modelId="{CCB7BFEF-6930-4246-91AD-51C086F8FBC1}" type="presParOf" srcId="{E9E7BBE9-36EF-4905-A197-600C788D09BE}" destId="{99BF1925-0A9E-4DF2-8B2B-1950C0737B6F}" srcOrd="7" destOrd="0" presId="urn:microsoft.com/office/officeart/2005/8/layout/hProcess9"/>
    <dgm:cxn modelId="{1F641147-268C-40B1-9389-6C7D86B24DE0}" type="presParOf" srcId="{E9E7BBE9-36EF-4905-A197-600C788D09BE}" destId="{12A8B9A4-1503-4AFD-8363-D0BD18ECECE2}" srcOrd="8" destOrd="0" presId="urn:microsoft.com/office/officeart/2005/8/layout/hProcess9"/>
    <dgm:cxn modelId="{CEECBD99-4456-405F-BC3A-89BACF70A496}" type="presParOf" srcId="{E9E7BBE9-36EF-4905-A197-600C788D09BE}" destId="{F27BC1A3-76EE-483D-BC67-5F7859FB8ED3}" srcOrd="9" destOrd="0" presId="urn:microsoft.com/office/officeart/2005/8/layout/hProcess9"/>
    <dgm:cxn modelId="{760EF951-A504-48DE-84B5-C3F9B1B09F6C}" type="presParOf" srcId="{E9E7BBE9-36EF-4905-A197-600C788D09BE}" destId="{F21006D5-5D7C-4A3B-8C47-6261172D8D91}" srcOrd="10" destOrd="0" presId="urn:microsoft.com/office/officeart/2005/8/layout/hProcess9"/>
    <dgm:cxn modelId="{CC2F7A7A-58E0-4D9A-812F-019500D29485}" type="presParOf" srcId="{E9E7BBE9-36EF-4905-A197-600C788D09BE}" destId="{FD452EA8-7B61-4861-A696-1DFDC03B8098}" srcOrd="11" destOrd="0" presId="urn:microsoft.com/office/officeart/2005/8/layout/hProcess9"/>
    <dgm:cxn modelId="{4E702272-8854-4451-98AE-AC41CAE80DE1}" type="presParOf" srcId="{E9E7BBE9-36EF-4905-A197-600C788D09BE}" destId="{5360FEDE-0C0B-44F8-98C5-7A8E6E2E9E3B}" srcOrd="12" destOrd="0" presId="urn:microsoft.com/office/officeart/2005/8/layout/hProcess9"/>
    <dgm:cxn modelId="{93D82A4A-E00C-48AE-902B-064272E64AE0}" type="presParOf" srcId="{E9E7BBE9-36EF-4905-A197-600C788D09BE}" destId="{757D1BB2-9BDA-4AC7-831B-9379546F7C24}" srcOrd="13" destOrd="0" presId="urn:microsoft.com/office/officeart/2005/8/layout/hProcess9"/>
    <dgm:cxn modelId="{A7BFCC24-0C03-4140-A11E-975F8573AC6A}" type="presParOf" srcId="{E9E7BBE9-36EF-4905-A197-600C788D09BE}" destId="{B60DC2DD-8BDE-44B9-BE06-09CE66173C14}" srcOrd="14" destOrd="0" presId="urn:microsoft.com/office/officeart/2005/8/layout/hProcess9"/>
    <dgm:cxn modelId="{AA5268A8-D9EC-453A-BC91-225C02DB033F}" type="presParOf" srcId="{E9E7BBE9-36EF-4905-A197-600C788D09BE}" destId="{EF6664B8-4B38-446F-8F4E-99D44453046D}" srcOrd="15" destOrd="0" presId="urn:microsoft.com/office/officeart/2005/8/layout/hProcess9"/>
    <dgm:cxn modelId="{AFC143FE-05C9-4491-A72F-0A24204DC648}" type="presParOf" srcId="{E9E7BBE9-36EF-4905-A197-600C788D09BE}" destId="{0565E342-04DA-4F5B-8981-9D929209F95E}" srcOrd="16" destOrd="0" presId="urn:microsoft.com/office/officeart/2005/8/layout/hProcess9"/>
    <dgm:cxn modelId="{E53010B0-CCCC-4C66-9A5A-8522CF574B5A}" type="presParOf" srcId="{E9E7BBE9-36EF-4905-A197-600C788D09BE}" destId="{1D50C3AD-2329-421B-9BED-0D2BFEDFEB7C}" srcOrd="17" destOrd="0" presId="urn:microsoft.com/office/officeart/2005/8/layout/hProcess9"/>
    <dgm:cxn modelId="{D4FC8BE9-CB12-4BDC-B27E-30FA145267E4}" type="presParOf" srcId="{E9E7BBE9-36EF-4905-A197-600C788D09BE}" destId="{F5A923CF-BEC6-4A3D-91D3-4497490FA8F7}" srcOrd="1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EA2931-3916-4FE9-95BD-E1B87E9F4466}" type="doc">
      <dgm:prSet loTypeId="urn:microsoft.com/office/officeart/2005/8/layout/cycle1" loCatId="cycle" qsTypeId="urn:microsoft.com/office/officeart/2005/8/quickstyle/simple1" qsCatId="simple" csTypeId="urn:microsoft.com/office/officeart/2005/8/colors/accent3_4" csCatId="accent3" phldr="1"/>
      <dgm:spPr/>
      <dgm:t>
        <a:bodyPr/>
        <a:lstStyle/>
        <a:p>
          <a:endParaRPr lang="fr-FR"/>
        </a:p>
      </dgm:t>
    </dgm:pt>
    <dgm:pt modelId="{245ADBEE-F94E-455B-913B-0D11CBD2B469}">
      <dgm:prSet phldrT="[Texte]" custT="1"/>
      <dgm:spPr/>
      <dgm:t>
        <a:bodyPr/>
        <a:lstStyle/>
        <a:p>
          <a:r>
            <a:rPr lang="fr-FR" sz="800" dirty="0" smtClean="0"/>
            <a:t>Définition des processus à suivre </a:t>
          </a:r>
          <a:endParaRPr lang="fr-FR" sz="800" dirty="0"/>
        </a:p>
      </dgm:t>
    </dgm:pt>
    <dgm:pt modelId="{464EAFB4-E0D6-4EC6-B8BA-EE83DB99C868}" type="parTrans" cxnId="{A63FAE5C-96AB-4ED7-A5EE-1F5836A68693}">
      <dgm:prSet/>
      <dgm:spPr/>
      <dgm:t>
        <a:bodyPr/>
        <a:lstStyle/>
        <a:p>
          <a:endParaRPr lang="fr-FR" sz="2000"/>
        </a:p>
      </dgm:t>
    </dgm:pt>
    <dgm:pt modelId="{8CE19E39-0839-49D3-84E0-0E32F04BB810}" type="sibTrans" cxnId="{A63FAE5C-96AB-4ED7-A5EE-1F5836A68693}">
      <dgm:prSet/>
      <dgm:spPr/>
      <dgm:t>
        <a:bodyPr/>
        <a:lstStyle/>
        <a:p>
          <a:endParaRPr lang="fr-FR" sz="2000"/>
        </a:p>
      </dgm:t>
    </dgm:pt>
    <dgm:pt modelId="{7F5867B0-FB11-4C12-8B09-CF3A31F13963}">
      <dgm:prSet phldrT="[Texte]" custT="1"/>
      <dgm:spPr/>
      <dgm:t>
        <a:bodyPr/>
        <a:lstStyle/>
        <a:p>
          <a:r>
            <a:rPr lang="fr-FR" sz="800" dirty="0" smtClean="0">
              <a:sym typeface="Wingdings" panose="05000000000000000000" pitchFamily="2" charset="2"/>
            </a:rPr>
            <a:t>Identification des indicateurs </a:t>
          </a:r>
          <a:endParaRPr lang="fr-FR" sz="800" dirty="0"/>
        </a:p>
      </dgm:t>
    </dgm:pt>
    <dgm:pt modelId="{38323788-AB26-40B2-B1BF-4B8C27EF6ADD}" type="parTrans" cxnId="{E518087F-B77A-4A6E-B707-B87177556AFC}">
      <dgm:prSet/>
      <dgm:spPr/>
      <dgm:t>
        <a:bodyPr/>
        <a:lstStyle/>
        <a:p>
          <a:endParaRPr lang="fr-FR" sz="2000"/>
        </a:p>
      </dgm:t>
    </dgm:pt>
    <dgm:pt modelId="{E56BBC33-6FA8-4482-A359-51B9C09D07E9}" type="sibTrans" cxnId="{E518087F-B77A-4A6E-B707-B87177556AFC}">
      <dgm:prSet/>
      <dgm:spPr/>
      <dgm:t>
        <a:bodyPr/>
        <a:lstStyle/>
        <a:p>
          <a:endParaRPr lang="fr-FR" sz="2000"/>
        </a:p>
      </dgm:t>
    </dgm:pt>
    <dgm:pt modelId="{0011CEC0-EA1B-4701-95E3-BD84E7D17E84}">
      <dgm:prSet phldrT="[Texte]" custT="1"/>
      <dgm:spPr/>
      <dgm:t>
        <a:bodyPr/>
        <a:lstStyle/>
        <a:p>
          <a:r>
            <a:rPr lang="fr-FR" sz="800" dirty="0" smtClean="0">
              <a:sym typeface="Wingdings" panose="05000000000000000000" pitchFamily="2" charset="2"/>
            </a:rPr>
            <a:t>Cible</a:t>
          </a:r>
          <a:endParaRPr lang="fr-FR" sz="800" dirty="0"/>
        </a:p>
      </dgm:t>
    </dgm:pt>
    <dgm:pt modelId="{1188B785-BBE5-49CA-8054-242C4DDE73E5}" type="parTrans" cxnId="{4D40D052-92DA-4F2D-B83D-451724C470D1}">
      <dgm:prSet/>
      <dgm:spPr/>
      <dgm:t>
        <a:bodyPr/>
        <a:lstStyle/>
        <a:p>
          <a:endParaRPr lang="fr-FR" sz="2000"/>
        </a:p>
      </dgm:t>
    </dgm:pt>
    <dgm:pt modelId="{B06DE493-9C9D-4C07-9F64-6E7B9ABCB2D9}" type="sibTrans" cxnId="{4D40D052-92DA-4F2D-B83D-451724C470D1}">
      <dgm:prSet/>
      <dgm:spPr/>
      <dgm:t>
        <a:bodyPr/>
        <a:lstStyle/>
        <a:p>
          <a:endParaRPr lang="fr-FR" sz="2000"/>
        </a:p>
      </dgm:t>
    </dgm:pt>
    <dgm:pt modelId="{3D1A3AE3-0D65-438D-AE2C-12B85A48267D}">
      <dgm:prSet phldrT="[Texte]" custT="1"/>
      <dgm:spPr/>
      <dgm:t>
        <a:bodyPr/>
        <a:lstStyle/>
        <a:p>
          <a:r>
            <a:rPr lang="fr-FR" sz="800" dirty="0" smtClean="0">
              <a:sym typeface="Wingdings" panose="05000000000000000000" pitchFamily="2" charset="2"/>
            </a:rPr>
            <a:t>Mise en œuvre </a:t>
          </a:r>
          <a:endParaRPr lang="fr-FR" sz="800" dirty="0"/>
        </a:p>
      </dgm:t>
    </dgm:pt>
    <dgm:pt modelId="{266AB20A-2BDA-4DC4-BD2F-8CCC96CBAAF7}" type="parTrans" cxnId="{9EDEA5E9-FF34-486D-B3D6-07611F32D160}">
      <dgm:prSet/>
      <dgm:spPr/>
      <dgm:t>
        <a:bodyPr/>
        <a:lstStyle/>
        <a:p>
          <a:endParaRPr lang="fr-FR" sz="2000"/>
        </a:p>
      </dgm:t>
    </dgm:pt>
    <dgm:pt modelId="{59499138-673D-41B2-9D4E-538595D871B5}" type="sibTrans" cxnId="{9EDEA5E9-FF34-486D-B3D6-07611F32D160}">
      <dgm:prSet/>
      <dgm:spPr/>
      <dgm:t>
        <a:bodyPr/>
        <a:lstStyle/>
        <a:p>
          <a:endParaRPr lang="fr-FR" sz="2000"/>
        </a:p>
      </dgm:t>
    </dgm:pt>
    <dgm:pt modelId="{3D0208D2-24D0-47C0-89C2-FC6E50D47897}">
      <dgm:prSet phldrT="[Texte]" custT="1"/>
      <dgm:spPr/>
      <dgm:t>
        <a:bodyPr/>
        <a:lstStyle/>
        <a:p>
          <a:r>
            <a:rPr lang="fr-FR" sz="800" dirty="0" smtClean="0">
              <a:sym typeface="Wingdings" panose="05000000000000000000" pitchFamily="2" charset="2"/>
            </a:rPr>
            <a:t>Evaluation</a:t>
          </a:r>
          <a:endParaRPr lang="fr-FR" sz="800" dirty="0"/>
        </a:p>
      </dgm:t>
    </dgm:pt>
    <dgm:pt modelId="{6F837A30-D75C-4C35-B931-BEAE95CE5ADB}" type="parTrans" cxnId="{15B02A4E-A078-476E-AF03-BF2367B749E3}">
      <dgm:prSet/>
      <dgm:spPr/>
      <dgm:t>
        <a:bodyPr/>
        <a:lstStyle/>
        <a:p>
          <a:endParaRPr lang="fr-FR" sz="2000"/>
        </a:p>
      </dgm:t>
    </dgm:pt>
    <dgm:pt modelId="{BC092332-60A4-428E-AF54-522DBA8DBA6B}" type="sibTrans" cxnId="{15B02A4E-A078-476E-AF03-BF2367B749E3}">
      <dgm:prSet/>
      <dgm:spPr/>
      <dgm:t>
        <a:bodyPr/>
        <a:lstStyle/>
        <a:p>
          <a:endParaRPr lang="fr-FR" sz="2000"/>
        </a:p>
      </dgm:t>
    </dgm:pt>
    <dgm:pt modelId="{292A5A5F-0E01-43D8-B248-E9DB2C049CA5}">
      <dgm:prSet custT="1"/>
      <dgm:spPr/>
      <dgm:t>
        <a:bodyPr/>
        <a:lstStyle/>
        <a:p>
          <a:r>
            <a:rPr lang="fr-FR" sz="800" dirty="0" smtClean="0">
              <a:sym typeface="Wingdings" panose="05000000000000000000" pitchFamily="2" charset="2"/>
            </a:rPr>
            <a:t>Correction</a:t>
          </a:r>
          <a:endParaRPr lang="fr-FR" sz="800" dirty="0"/>
        </a:p>
      </dgm:t>
    </dgm:pt>
    <dgm:pt modelId="{E4F8C4DF-9C89-4D69-BA70-0AE3B50AB53C}" type="parTrans" cxnId="{A45B2870-0E2A-4F7C-B106-4B89122845DB}">
      <dgm:prSet/>
      <dgm:spPr/>
      <dgm:t>
        <a:bodyPr/>
        <a:lstStyle/>
        <a:p>
          <a:endParaRPr lang="fr-FR" sz="2000"/>
        </a:p>
      </dgm:t>
    </dgm:pt>
    <dgm:pt modelId="{18604ED9-8950-415A-8C70-15D404AF3845}" type="sibTrans" cxnId="{A45B2870-0E2A-4F7C-B106-4B89122845DB}">
      <dgm:prSet/>
      <dgm:spPr/>
      <dgm:t>
        <a:bodyPr/>
        <a:lstStyle/>
        <a:p>
          <a:endParaRPr lang="fr-FR" sz="2000"/>
        </a:p>
      </dgm:t>
    </dgm:pt>
    <dgm:pt modelId="{3B991D8C-0864-4A8C-AD0C-67A917006A0D}" type="pres">
      <dgm:prSet presAssocID="{2EEA2931-3916-4FE9-95BD-E1B87E9F4466}" presName="cycle" presStyleCnt="0">
        <dgm:presLayoutVars>
          <dgm:dir/>
          <dgm:resizeHandles val="exact"/>
        </dgm:presLayoutVars>
      </dgm:prSet>
      <dgm:spPr/>
      <dgm:t>
        <a:bodyPr/>
        <a:lstStyle/>
        <a:p>
          <a:endParaRPr lang="fr-FR"/>
        </a:p>
      </dgm:t>
    </dgm:pt>
    <dgm:pt modelId="{090BFD72-3C99-454D-9E6C-61688865461E}" type="pres">
      <dgm:prSet presAssocID="{245ADBEE-F94E-455B-913B-0D11CBD2B469}" presName="dummy" presStyleCnt="0"/>
      <dgm:spPr/>
    </dgm:pt>
    <dgm:pt modelId="{04149137-6DE0-49EF-A1DB-4ED729D35F6E}" type="pres">
      <dgm:prSet presAssocID="{245ADBEE-F94E-455B-913B-0D11CBD2B469}" presName="node" presStyleLbl="revTx" presStyleIdx="0" presStyleCnt="6">
        <dgm:presLayoutVars>
          <dgm:bulletEnabled val="1"/>
        </dgm:presLayoutVars>
      </dgm:prSet>
      <dgm:spPr/>
      <dgm:t>
        <a:bodyPr/>
        <a:lstStyle/>
        <a:p>
          <a:endParaRPr lang="fr-FR"/>
        </a:p>
      </dgm:t>
    </dgm:pt>
    <dgm:pt modelId="{3E610B7C-DD8E-41BA-86E4-4E50BC845FEF}" type="pres">
      <dgm:prSet presAssocID="{8CE19E39-0839-49D3-84E0-0E32F04BB810}" presName="sibTrans" presStyleLbl="node1" presStyleIdx="0" presStyleCnt="6"/>
      <dgm:spPr/>
      <dgm:t>
        <a:bodyPr/>
        <a:lstStyle/>
        <a:p>
          <a:endParaRPr lang="fr-FR"/>
        </a:p>
      </dgm:t>
    </dgm:pt>
    <dgm:pt modelId="{0822689E-D296-4792-9345-CB30D168B6DC}" type="pres">
      <dgm:prSet presAssocID="{7F5867B0-FB11-4C12-8B09-CF3A31F13963}" presName="dummy" presStyleCnt="0"/>
      <dgm:spPr/>
    </dgm:pt>
    <dgm:pt modelId="{CA049FFE-1B66-441F-B6EB-7B12AA10ECAD}" type="pres">
      <dgm:prSet presAssocID="{7F5867B0-FB11-4C12-8B09-CF3A31F13963}" presName="node" presStyleLbl="revTx" presStyleIdx="1" presStyleCnt="6">
        <dgm:presLayoutVars>
          <dgm:bulletEnabled val="1"/>
        </dgm:presLayoutVars>
      </dgm:prSet>
      <dgm:spPr/>
      <dgm:t>
        <a:bodyPr/>
        <a:lstStyle/>
        <a:p>
          <a:endParaRPr lang="fr-FR"/>
        </a:p>
      </dgm:t>
    </dgm:pt>
    <dgm:pt modelId="{9177C7BD-D179-4F5E-9978-9C85D9356231}" type="pres">
      <dgm:prSet presAssocID="{E56BBC33-6FA8-4482-A359-51B9C09D07E9}" presName="sibTrans" presStyleLbl="node1" presStyleIdx="1" presStyleCnt="6" custLinFactNeighborX="738" custLinFactNeighborY="-18"/>
      <dgm:spPr/>
      <dgm:t>
        <a:bodyPr/>
        <a:lstStyle/>
        <a:p>
          <a:endParaRPr lang="fr-FR"/>
        </a:p>
      </dgm:t>
    </dgm:pt>
    <dgm:pt modelId="{D1A21AA1-61D1-4971-ACC9-1BFEE4850990}" type="pres">
      <dgm:prSet presAssocID="{0011CEC0-EA1B-4701-95E3-BD84E7D17E84}" presName="dummy" presStyleCnt="0"/>
      <dgm:spPr/>
    </dgm:pt>
    <dgm:pt modelId="{643E40EF-A555-49C7-8763-67883DA00EF6}" type="pres">
      <dgm:prSet presAssocID="{0011CEC0-EA1B-4701-95E3-BD84E7D17E84}" presName="node" presStyleLbl="revTx" presStyleIdx="2" presStyleCnt="6">
        <dgm:presLayoutVars>
          <dgm:bulletEnabled val="1"/>
        </dgm:presLayoutVars>
      </dgm:prSet>
      <dgm:spPr/>
      <dgm:t>
        <a:bodyPr/>
        <a:lstStyle/>
        <a:p>
          <a:endParaRPr lang="fr-FR"/>
        </a:p>
      </dgm:t>
    </dgm:pt>
    <dgm:pt modelId="{83AE99FA-26F2-40C5-921A-A21F182E4309}" type="pres">
      <dgm:prSet presAssocID="{B06DE493-9C9D-4C07-9F64-6E7B9ABCB2D9}" presName="sibTrans" presStyleLbl="node1" presStyleIdx="2" presStyleCnt="6"/>
      <dgm:spPr/>
      <dgm:t>
        <a:bodyPr/>
        <a:lstStyle/>
        <a:p>
          <a:endParaRPr lang="fr-FR"/>
        </a:p>
      </dgm:t>
    </dgm:pt>
    <dgm:pt modelId="{7C097FD0-3143-4480-A08D-1F4919B7EC15}" type="pres">
      <dgm:prSet presAssocID="{3D1A3AE3-0D65-438D-AE2C-12B85A48267D}" presName="dummy" presStyleCnt="0"/>
      <dgm:spPr/>
    </dgm:pt>
    <dgm:pt modelId="{660B13BE-364B-4F11-8482-09C7D2BC857D}" type="pres">
      <dgm:prSet presAssocID="{3D1A3AE3-0D65-438D-AE2C-12B85A48267D}" presName="node" presStyleLbl="revTx" presStyleIdx="3" presStyleCnt="6">
        <dgm:presLayoutVars>
          <dgm:bulletEnabled val="1"/>
        </dgm:presLayoutVars>
      </dgm:prSet>
      <dgm:spPr/>
      <dgm:t>
        <a:bodyPr/>
        <a:lstStyle/>
        <a:p>
          <a:endParaRPr lang="fr-FR"/>
        </a:p>
      </dgm:t>
    </dgm:pt>
    <dgm:pt modelId="{DCDF062A-B0B5-436D-8DFA-DC42434918CE}" type="pres">
      <dgm:prSet presAssocID="{59499138-673D-41B2-9D4E-538595D871B5}" presName="sibTrans" presStyleLbl="node1" presStyleIdx="3" presStyleCnt="6"/>
      <dgm:spPr/>
      <dgm:t>
        <a:bodyPr/>
        <a:lstStyle/>
        <a:p>
          <a:endParaRPr lang="fr-FR"/>
        </a:p>
      </dgm:t>
    </dgm:pt>
    <dgm:pt modelId="{8E8CC36D-49AD-4758-9F76-1E527F5E0015}" type="pres">
      <dgm:prSet presAssocID="{3D0208D2-24D0-47C0-89C2-FC6E50D47897}" presName="dummy" presStyleCnt="0"/>
      <dgm:spPr/>
    </dgm:pt>
    <dgm:pt modelId="{D61F8198-8DF1-4D6B-9CCB-B6615724392C}" type="pres">
      <dgm:prSet presAssocID="{3D0208D2-24D0-47C0-89C2-FC6E50D47897}" presName="node" presStyleLbl="revTx" presStyleIdx="4" presStyleCnt="6">
        <dgm:presLayoutVars>
          <dgm:bulletEnabled val="1"/>
        </dgm:presLayoutVars>
      </dgm:prSet>
      <dgm:spPr/>
      <dgm:t>
        <a:bodyPr/>
        <a:lstStyle/>
        <a:p>
          <a:endParaRPr lang="fr-FR"/>
        </a:p>
      </dgm:t>
    </dgm:pt>
    <dgm:pt modelId="{69C83251-4573-43D9-B22D-7F57560BCE96}" type="pres">
      <dgm:prSet presAssocID="{BC092332-60A4-428E-AF54-522DBA8DBA6B}" presName="sibTrans" presStyleLbl="node1" presStyleIdx="4" presStyleCnt="6"/>
      <dgm:spPr/>
      <dgm:t>
        <a:bodyPr/>
        <a:lstStyle/>
        <a:p>
          <a:endParaRPr lang="fr-FR"/>
        </a:p>
      </dgm:t>
    </dgm:pt>
    <dgm:pt modelId="{2744D728-A96D-456A-A5BE-C48BB307121C}" type="pres">
      <dgm:prSet presAssocID="{292A5A5F-0E01-43D8-B248-E9DB2C049CA5}" presName="dummy" presStyleCnt="0"/>
      <dgm:spPr/>
    </dgm:pt>
    <dgm:pt modelId="{03E4BF82-3FBB-4BC4-81A8-5C2618C360E5}" type="pres">
      <dgm:prSet presAssocID="{292A5A5F-0E01-43D8-B248-E9DB2C049CA5}" presName="node" presStyleLbl="revTx" presStyleIdx="5" presStyleCnt="6">
        <dgm:presLayoutVars>
          <dgm:bulletEnabled val="1"/>
        </dgm:presLayoutVars>
      </dgm:prSet>
      <dgm:spPr/>
      <dgm:t>
        <a:bodyPr/>
        <a:lstStyle/>
        <a:p>
          <a:endParaRPr lang="fr-FR"/>
        </a:p>
      </dgm:t>
    </dgm:pt>
    <dgm:pt modelId="{E055BA36-ACC4-438B-A2A0-81F8493CAAC4}" type="pres">
      <dgm:prSet presAssocID="{18604ED9-8950-415A-8C70-15D404AF3845}" presName="sibTrans" presStyleLbl="node1" presStyleIdx="5" presStyleCnt="6"/>
      <dgm:spPr/>
      <dgm:t>
        <a:bodyPr/>
        <a:lstStyle/>
        <a:p>
          <a:endParaRPr lang="fr-FR"/>
        </a:p>
      </dgm:t>
    </dgm:pt>
  </dgm:ptLst>
  <dgm:cxnLst>
    <dgm:cxn modelId="{9EDEA5E9-FF34-486D-B3D6-07611F32D160}" srcId="{2EEA2931-3916-4FE9-95BD-E1B87E9F4466}" destId="{3D1A3AE3-0D65-438D-AE2C-12B85A48267D}" srcOrd="3" destOrd="0" parTransId="{266AB20A-2BDA-4DC4-BD2F-8CCC96CBAAF7}" sibTransId="{59499138-673D-41B2-9D4E-538595D871B5}"/>
    <dgm:cxn modelId="{A63FAE5C-96AB-4ED7-A5EE-1F5836A68693}" srcId="{2EEA2931-3916-4FE9-95BD-E1B87E9F4466}" destId="{245ADBEE-F94E-455B-913B-0D11CBD2B469}" srcOrd="0" destOrd="0" parTransId="{464EAFB4-E0D6-4EC6-B8BA-EE83DB99C868}" sibTransId="{8CE19E39-0839-49D3-84E0-0E32F04BB810}"/>
    <dgm:cxn modelId="{7FFF1BE1-7488-4F9D-A63F-3CE534F88033}" type="presOf" srcId="{BC092332-60A4-428E-AF54-522DBA8DBA6B}" destId="{69C83251-4573-43D9-B22D-7F57560BCE96}" srcOrd="0" destOrd="0" presId="urn:microsoft.com/office/officeart/2005/8/layout/cycle1"/>
    <dgm:cxn modelId="{ABCEE593-D3BD-4680-B2BE-E5C033137219}" type="presOf" srcId="{59499138-673D-41B2-9D4E-538595D871B5}" destId="{DCDF062A-B0B5-436D-8DFA-DC42434918CE}" srcOrd="0" destOrd="0" presId="urn:microsoft.com/office/officeart/2005/8/layout/cycle1"/>
    <dgm:cxn modelId="{99816CF4-2899-49D6-9A18-A8152F457B0F}" type="presOf" srcId="{3D0208D2-24D0-47C0-89C2-FC6E50D47897}" destId="{D61F8198-8DF1-4D6B-9CCB-B6615724392C}" srcOrd="0" destOrd="0" presId="urn:microsoft.com/office/officeart/2005/8/layout/cycle1"/>
    <dgm:cxn modelId="{1B47E35D-15A0-4703-8E9D-E4DF215D2910}" type="presOf" srcId="{245ADBEE-F94E-455B-913B-0D11CBD2B469}" destId="{04149137-6DE0-49EF-A1DB-4ED729D35F6E}" srcOrd="0" destOrd="0" presId="urn:microsoft.com/office/officeart/2005/8/layout/cycle1"/>
    <dgm:cxn modelId="{E518087F-B77A-4A6E-B707-B87177556AFC}" srcId="{2EEA2931-3916-4FE9-95BD-E1B87E9F4466}" destId="{7F5867B0-FB11-4C12-8B09-CF3A31F13963}" srcOrd="1" destOrd="0" parTransId="{38323788-AB26-40B2-B1BF-4B8C27EF6ADD}" sibTransId="{E56BBC33-6FA8-4482-A359-51B9C09D07E9}"/>
    <dgm:cxn modelId="{15B02A4E-A078-476E-AF03-BF2367B749E3}" srcId="{2EEA2931-3916-4FE9-95BD-E1B87E9F4466}" destId="{3D0208D2-24D0-47C0-89C2-FC6E50D47897}" srcOrd="4" destOrd="0" parTransId="{6F837A30-D75C-4C35-B931-BEAE95CE5ADB}" sibTransId="{BC092332-60A4-428E-AF54-522DBA8DBA6B}"/>
    <dgm:cxn modelId="{1FDD5ED4-DD74-4DE5-8A08-0AB7DBFC89A9}" type="presOf" srcId="{292A5A5F-0E01-43D8-B248-E9DB2C049CA5}" destId="{03E4BF82-3FBB-4BC4-81A8-5C2618C360E5}" srcOrd="0" destOrd="0" presId="urn:microsoft.com/office/officeart/2005/8/layout/cycle1"/>
    <dgm:cxn modelId="{06160147-1A03-43D5-9C89-D07ACE1F16DE}" type="presOf" srcId="{B06DE493-9C9D-4C07-9F64-6E7B9ABCB2D9}" destId="{83AE99FA-26F2-40C5-921A-A21F182E4309}" srcOrd="0" destOrd="0" presId="urn:microsoft.com/office/officeart/2005/8/layout/cycle1"/>
    <dgm:cxn modelId="{FB8C9D97-1FCB-4DF2-8471-9C340C11EA86}" type="presOf" srcId="{8CE19E39-0839-49D3-84E0-0E32F04BB810}" destId="{3E610B7C-DD8E-41BA-86E4-4E50BC845FEF}" srcOrd="0" destOrd="0" presId="urn:microsoft.com/office/officeart/2005/8/layout/cycle1"/>
    <dgm:cxn modelId="{ECBEADA5-5B49-460E-A98E-AC87BFE81BA7}" type="presOf" srcId="{2EEA2931-3916-4FE9-95BD-E1B87E9F4466}" destId="{3B991D8C-0864-4A8C-AD0C-67A917006A0D}" srcOrd="0" destOrd="0" presId="urn:microsoft.com/office/officeart/2005/8/layout/cycle1"/>
    <dgm:cxn modelId="{F667CD3C-0AC3-4888-BE2E-2302A8AE7D08}" type="presOf" srcId="{3D1A3AE3-0D65-438D-AE2C-12B85A48267D}" destId="{660B13BE-364B-4F11-8482-09C7D2BC857D}" srcOrd="0" destOrd="0" presId="urn:microsoft.com/office/officeart/2005/8/layout/cycle1"/>
    <dgm:cxn modelId="{A45B2870-0E2A-4F7C-B106-4B89122845DB}" srcId="{2EEA2931-3916-4FE9-95BD-E1B87E9F4466}" destId="{292A5A5F-0E01-43D8-B248-E9DB2C049CA5}" srcOrd="5" destOrd="0" parTransId="{E4F8C4DF-9C89-4D69-BA70-0AE3B50AB53C}" sibTransId="{18604ED9-8950-415A-8C70-15D404AF3845}"/>
    <dgm:cxn modelId="{4D40D052-92DA-4F2D-B83D-451724C470D1}" srcId="{2EEA2931-3916-4FE9-95BD-E1B87E9F4466}" destId="{0011CEC0-EA1B-4701-95E3-BD84E7D17E84}" srcOrd="2" destOrd="0" parTransId="{1188B785-BBE5-49CA-8054-242C4DDE73E5}" sibTransId="{B06DE493-9C9D-4C07-9F64-6E7B9ABCB2D9}"/>
    <dgm:cxn modelId="{6938F9A2-C641-47B4-B85B-38302DCE1F0D}" type="presOf" srcId="{0011CEC0-EA1B-4701-95E3-BD84E7D17E84}" destId="{643E40EF-A555-49C7-8763-67883DA00EF6}" srcOrd="0" destOrd="0" presId="urn:microsoft.com/office/officeart/2005/8/layout/cycle1"/>
    <dgm:cxn modelId="{B2F82C2A-BC00-4050-82E3-199937A21783}" type="presOf" srcId="{18604ED9-8950-415A-8C70-15D404AF3845}" destId="{E055BA36-ACC4-438B-A2A0-81F8493CAAC4}" srcOrd="0" destOrd="0" presId="urn:microsoft.com/office/officeart/2005/8/layout/cycle1"/>
    <dgm:cxn modelId="{F7386BF2-9BA5-40AC-84F7-648C3693738E}" type="presOf" srcId="{E56BBC33-6FA8-4482-A359-51B9C09D07E9}" destId="{9177C7BD-D179-4F5E-9978-9C85D9356231}" srcOrd="0" destOrd="0" presId="urn:microsoft.com/office/officeart/2005/8/layout/cycle1"/>
    <dgm:cxn modelId="{3727B14B-98A6-4519-AD01-5E807ADFE010}" type="presOf" srcId="{7F5867B0-FB11-4C12-8B09-CF3A31F13963}" destId="{CA049FFE-1B66-441F-B6EB-7B12AA10ECAD}" srcOrd="0" destOrd="0" presId="urn:microsoft.com/office/officeart/2005/8/layout/cycle1"/>
    <dgm:cxn modelId="{F88EB5F8-6D57-4105-840B-F4BA93995813}" type="presParOf" srcId="{3B991D8C-0864-4A8C-AD0C-67A917006A0D}" destId="{090BFD72-3C99-454D-9E6C-61688865461E}" srcOrd="0" destOrd="0" presId="urn:microsoft.com/office/officeart/2005/8/layout/cycle1"/>
    <dgm:cxn modelId="{A1214875-D350-4F74-AC82-DC0864EE0060}" type="presParOf" srcId="{3B991D8C-0864-4A8C-AD0C-67A917006A0D}" destId="{04149137-6DE0-49EF-A1DB-4ED729D35F6E}" srcOrd="1" destOrd="0" presId="urn:microsoft.com/office/officeart/2005/8/layout/cycle1"/>
    <dgm:cxn modelId="{58FAEE76-A4A4-4A6F-AD94-2123E8C81CDF}" type="presParOf" srcId="{3B991D8C-0864-4A8C-AD0C-67A917006A0D}" destId="{3E610B7C-DD8E-41BA-86E4-4E50BC845FEF}" srcOrd="2" destOrd="0" presId="urn:microsoft.com/office/officeart/2005/8/layout/cycle1"/>
    <dgm:cxn modelId="{CE4EF228-4EF4-43D8-8AAF-9C4B083B3F45}" type="presParOf" srcId="{3B991D8C-0864-4A8C-AD0C-67A917006A0D}" destId="{0822689E-D296-4792-9345-CB30D168B6DC}" srcOrd="3" destOrd="0" presId="urn:microsoft.com/office/officeart/2005/8/layout/cycle1"/>
    <dgm:cxn modelId="{6822CFA7-2826-49A6-92B8-A7E125C9296F}" type="presParOf" srcId="{3B991D8C-0864-4A8C-AD0C-67A917006A0D}" destId="{CA049FFE-1B66-441F-B6EB-7B12AA10ECAD}" srcOrd="4" destOrd="0" presId="urn:microsoft.com/office/officeart/2005/8/layout/cycle1"/>
    <dgm:cxn modelId="{9873ED03-D19E-44F3-A85E-01353B3ECD87}" type="presParOf" srcId="{3B991D8C-0864-4A8C-AD0C-67A917006A0D}" destId="{9177C7BD-D179-4F5E-9978-9C85D9356231}" srcOrd="5" destOrd="0" presId="urn:microsoft.com/office/officeart/2005/8/layout/cycle1"/>
    <dgm:cxn modelId="{C0D82E61-E216-40DF-AE2C-3AEC0438240C}" type="presParOf" srcId="{3B991D8C-0864-4A8C-AD0C-67A917006A0D}" destId="{D1A21AA1-61D1-4971-ACC9-1BFEE4850990}" srcOrd="6" destOrd="0" presId="urn:microsoft.com/office/officeart/2005/8/layout/cycle1"/>
    <dgm:cxn modelId="{9B85BA0E-E997-476D-A6F0-6327364B492D}" type="presParOf" srcId="{3B991D8C-0864-4A8C-AD0C-67A917006A0D}" destId="{643E40EF-A555-49C7-8763-67883DA00EF6}" srcOrd="7" destOrd="0" presId="urn:microsoft.com/office/officeart/2005/8/layout/cycle1"/>
    <dgm:cxn modelId="{BCD20BC2-C8F0-4415-B5F9-73B1A14D83EA}" type="presParOf" srcId="{3B991D8C-0864-4A8C-AD0C-67A917006A0D}" destId="{83AE99FA-26F2-40C5-921A-A21F182E4309}" srcOrd="8" destOrd="0" presId="urn:microsoft.com/office/officeart/2005/8/layout/cycle1"/>
    <dgm:cxn modelId="{00473259-906F-476D-A734-C686B43AD13F}" type="presParOf" srcId="{3B991D8C-0864-4A8C-AD0C-67A917006A0D}" destId="{7C097FD0-3143-4480-A08D-1F4919B7EC15}" srcOrd="9" destOrd="0" presId="urn:microsoft.com/office/officeart/2005/8/layout/cycle1"/>
    <dgm:cxn modelId="{18B8F208-D6B8-41D5-BFC2-8EE31171D9D3}" type="presParOf" srcId="{3B991D8C-0864-4A8C-AD0C-67A917006A0D}" destId="{660B13BE-364B-4F11-8482-09C7D2BC857D}" srcOrd="10" destOrd="0" presId="urn:microsoft.com/office/officeart/2005/8/layout/cycle1"/>
    <dgm:cxn modelId="{FE67F062-5B08-4B6E-B208-8641795635A9}" type="presParOf" srcId="{3B991D8C-0864-4A8C-AD0C-67A917006A0D}" destId="{DCDF062A-B0B5-436D-8DFA-DC42434918CE}" srcOrd="11" destOrd="0" presId="urn:microsoft.com/office/officeart/2005/8/layout/cycle1"/>
    <dgm:cxn modelId="{B6C78B88-BD15-42F9-AC90-6050592ECBF7}" type="presParOf" srcId="{3B991D8C-0864-4A8C-AD0C-67A917006A0D}" destId="{8E8CC36D-49AD-4758-9F76-1E527F5E0015}" srcOrd="12" destOrd="0" presId="urn:microsoft.com/office/officeart/2005/8/layout/cycle1"/>
    <dgm:cxn modelId="{9F41EF3A-BF76-49AC-A460-D0354AABE579}" type="presParOf" srcId="{3B991D8C-0864-4A8C-AD0C-67A917006A0D}" destId="{D61F8198-8DF1-4D6B-9CCB-B6615724392C}" srcOrd="13" destOrd="0" presId="urn:microsoft.com/office/officeart/2005/8/layout/cycle1"/>
    <dgm:cxn modelId="{7A86EF04-E595-402F-92E5-7BFD1EE6703A}" type="presParOf" srcId="{3B991D8C-0864-4A8C-AD0C-67A917006A0D}" destId="{69C83251-4573-43D9-B22D-7F57560BCE96}" srcOrd="14" destOrd="0" presId="urn:microsoft.com/office/officeart/2005/8/layout/cycle1"/>
    <dgm:cxn modelId="{6DA4C3CE-1424-4D86-BCC6-4C0FBAD72245}" type="presParOf" srcId="{3B991D8C-0864-4A8C-AD0C-67A917006A0D}" destId="{2744D728-A96D-456A-A5BE-C48BB307121C}" srcOrd="15" destOrd="0" presId="urn:microsoft.com/office/officeart/2005/8/layout/cycle1"/>
    <dgm:cxn modelId="{A2D018FD-03BB-4F9B-BEB7-C8CE096349CE}" type="presParOf" srcId="{3B991D8C-0864-4A8C-AD0C-67A917006A0D}" destId="{03E4BF82-3FBB-4BC4-81A8-5C2618C360E5}" srcOrd="16" destOrd="0" presId="urn:microsoft.com/office/officeart/2005/8/layout/cycle1"/>
    <dgm:cxn modelId="{80CEB083-5DCB-4650-B071-A2AEE471765C}" type="presParOf" srcId="{3B991D8C-0864-4A8C-AD0C-67A917006A0D}" destId="{E055BA36-ACC4-438B-A2A0-81F8493CAAC4}" srcOrd="17"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9EC46C-4D9E-49D8-8876-20CB8705B079}"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fr-FR"/>
        </a:p>
      </dgm:t>
    </dgm:pt>
    <dgm:pt modelId="{71EA0BF2-FB1B-46D7-93CD-CE153B6DBEFD}">
      <dgm:prSet phldrT="[Texte]"/>
      <dgm:spPr>
        <a:solidFill>
          <a:schemeClr val="tx1">
            <a:lumMod val="10000"/>
            <a:lumOff val="90000"/>
            <a:alpha val="90000"/>
          </a:schemeClr>
        </a:solidFill>
        <a:ln>
          <a:solidFill>
            <a:schemeClr val="tx1">
              <a:lumMod val="10000"/>
              <a:lumOff val="90000"/>
            </a:schemeClr>
          </a:solidFill>
        </a:ln>
      </dgm:spPr>
      <dgm:t>
        <a:bodyPr/>
        <a:lstStyle/>
        <a:p>
          <a:r>
            <a:rPr lang="fr-FR" altLang="fr-FR" dirty="0" smtClean="0">
              <a:solidFill>
                <a:schemeClr val="tx1"/>
              </a:solidFill>
              <a:ea typeface="Open Sans" panose="020B0606030504020204" pitchFamily="34" charset="0"/>
            </a:rPr>
            <a:t>Le pilotage Règlementaire </a:t>
          </a:r>
          <a:endParaRPr lang="fr-FR" dirty="0"/>
        </a:p>
      </dgm:t>
    </dgm:pt>
    <dgm:pt modelId="{A3E748C9-A28E-4C97-82CC-6BC707D5FF3F}" type="parTrans" cxnId="{A19E9B7C-2BC4-4FC4-93EC-E9F4B3447407}">
      <dgm:prSet/>
      <dgm:spPr/>
      <dgm:t>
        <a:bodyPr/>
        <a:lstStyle/>
        <a:p>
          <a:endParaRPr lang="fr-FR"/>
        </a:p>
      </dgm:t>
    </dgm:pt>
    <dgm:pt modelId="{3990D793-E716-4573-97AC-6D462309C9B2}" type="sibTrans" cxnId="{A19E9B7C-2BC4-4FC4-93EC-E9F4B3447407}">
      <dgm:prSet/>
      <dgm:spPr/>
      <dgm:t>
        <a:bodyPr/>
        <a:lstStyle/>
        <a:p>
          <a:endParaRPr lang="fr-FR"/>
        </a:p>
      </dgm:t>
    </dgm:pt>
    <dgm:pt modelId="{1CE164E7-340C-4DDC-A3A4-CE86B2921753}">
      <dgm:prSet phldrT="[Texte]"/>
      <dgm:spPr>
        <a:solidFill>
          <a:schemeClr val="tx1">
            <a:lumMod val="10000"/>
            <a:lumOff val="90000"/>
            <a:alpha val="90000"/>
          </a:schemeClr>
        </a:solidFill>
        <a:ln>
          <a:solidFill>
            <a:schemeClr val="tx1">
              <a:lumMod val="10000"/>
              <a:lumOff val="90000"/>
            </a:schemeClr>
          </a:solidFill>
        </a:ln>
      </dgm:spPr>
      <dgm:t>
        <a:bodyPr/>
        <a:lstStyle/>
        <a:p>
          <a:r>
            <a:rPr lang="fr-FR" altLang="fr-FR" dirty="0" smtClean="0">
              <a:solidFill>
                <a:schemeClr val="tx1"/>
              </a:solidFill>
              <a:ea typeface="Open Sans" panose="020B0606030504020204" pitchFamily="34" charset="0"/>
            </a:rPr>
            <a:t>Le pilotage Tactique </a:t>
          </a:r>
          <a:endParaRPr lang="fr-FR" dirty="0"/>
        </a:p>
      </dgm:t>
    </dgm:pt>
    <dgm:pt modelId="{165266C3-1600-4420-B1A4-D20594F67598}" type="parTrans" cxnId="{09241FE7-B4FC-4C24-B8E8-184FF9A25359}">
      <dgm:prSet/>
      <dgm:spPr/>
      <dgm:t>
        <a:bodyPr/>
        <a:lstStyle/>
        <a:p>
          <a:endParaRPr lang="fr-FR"/>
        </a:p>
      </dgm:t>
    </dgm:pt>
    <dgm:pt modelId="{69DC2E6E-A3A7-45F3-93C2-D338A43E3032}" type="sibTrans" cxnId="{09241FE7-B4FC-4C24-B8E8-184FF9A25359}">
      <dgm:prSet/>
      <dgm:spPr/>
      <dgm:t>
        <a:bodyPr/>
        <a:lstStyle/>
        <a:p>
          <a:endParaRPr lang="fr-FR"/>
        </a:p>
      </dgm:t>
    </dgm:pt>
    <dgm:pt modelId="{3DB58D0D-59F1-430D-AE29-5F87FF827617}">
      <dgm:prSet phldrT="[Texte]"/>
      <dgm:spPr>
        <a:solidFill>
          <a:schemeClr val="tx1">
            <a:lumMod val="10000"/>
            <a:lumOff val="90000"/>
            <a:alpha val="90000"/>
          </a:schemeClr>
        </a:solidFill>
        <a:ln>
          <a:solidFill>
            <a:schemeClr val="tx1">
              <a:lumMod val="10000"/>
              <a:lumOff val="90000"/>
            </a:schemeClr>
          </a:solidFill>
        </a:ln>
      </dgm:spPr>
      <dgm:t>
        <a:bodyPr/>
        <a:lstStyle/>
        <a:p>
          <a:r>
            <a:rPr lang="fr-FR" altLang="fr-FR" dirty="0" smtClean="0">
              <a:solidFill>
                <a:schemeClr val="tx1"/>
              </a:solidFill>
              <a:ea typeface="Open Sans" panose="020B0606030504020204" pitchFamily="34" charset="0"/>
            </a:rPr>
            <a:t>Le pilotage Opérationnels </a:t>
          </a:r>
          <a:endParaRPr lang="fr-FR" dirty="0"/>
        </a:p>
      </dgm:t>
    </dgm:pt>
    <dgm:pt modelId="{3CAEC2CD-4B00-47D5-ADF2-2B2483185EC7}" type="parTrans" cxnId="{F8DD7669-AC44-4DAD-9102-DFE2EF4E586F}">
      <dgm:prSet/>
      <dgm:spPr/>
      <dgm:t>
        <a:bodyPr/>
        <a:lstStyle/>
        <a:p>
          <a:endParaRPr lang="fr-FR"/>
        </a:p>
      </dgm:t>
    </dgm:pt>
    <dgm:pt modelId="{99AE09AF-F65C-4B48-BC1A-F122E5A850A3}" type="sibTrans" cxnId="{F8DD7669-AC44-4DAD-9102-DFE2EF4E586F}">
      <dgm:prSet/>
      <dgm:spPr/>
      <dgm:t>
        <a:bodyPr/>
        <a:lstStyle/>
        <a:p>
          <a:endParaRPr lang="fr-FR"/>
        </a:p>
      </dgm:t>
    </dgm:pt>
    <dgm:pt modelId="{9CDC3FB9-A7A8-4D64-BBE8-C67E1295FAC2}">
      <dgm:prSet phldrT="[Texte]"/>
      <dgm:spPr>
        <a:solidFill>
          <a:schemeClr val="tx1">
            <a:lumMod val="10000"/>
            <a:lumOff val="90000"/>
            <a:alpha val="90000"/>
          </a:schemeClr>
        </a:solidFill>
        <a:ln>
          <a:solidFill>
            <a:schemeClr val="tx1">
              <a:lumMod val="10000"/>
              <a:lumOff val="90000"/>
            </a:schemeClr>
          </a:solidFill>
        </a:ln>
      </dgm:spPr>
      <dgm:t>
        <a:bodyPr/>
        <a:lstStyle/>
        <a:p>
          <a:r>
            <a:rPr lang="fr-FR" altLang="fr-FR" dirty="0" smtClean="0">
              <a:solidFill>
                <a:schemeClr val="tx1"/>
              </a:solidFill>
              <a:ea typeface="Open Sans" panose="020B0606030504020204" pitchFamily="34" charset="0"/>
            </a:rPr>
            <a:t>Le pilotage Stratégique </a:t>
          </a:r>
          <a:endParaRPr lang="fr-FR" dirty="0"/>
        </a:p>
      </dgm:t>
    </dgm:pt>
    <dgm:pt modelId="{B31713DF-349D-4B1B-85DB-62FBE0AA7CAF}" type="parTrans" cxnId="{0083CD82-82CE-469B-A212-94B1DE32FF61}">
      <dgm:prSet/>
      <dgm:spPr/>
      <dgm:t>
        <a:bodyPr/>
        <a:lstStyle/>
        <a:p>
          <a:endParaRPr lang="fr-FR"/>
        </a:p>
      </dgm:t>
    </dgm:pt>
    <dgm:pt modelId="{0EEF729F-4049-424C-8013-3ABDBB26F145}" type="sibTrans" cxnId="{0083CD82-82CE-469B-A212-94B1DE32FF61}">
      <dgm:prSet/>
      <dgm:spPr/>
      <dgm:t>
        <a:bodyPr/>
        <a:lstStyle/>
        <a:p>
          <a:endParaRPr lang="fr-FR"/>
        </a:p>
      </dgm:t>
    </dgm:pt>
    <dgm:pt modelId="{F831C2AD-7407-4782-A48B-1077BD2C485A}" type="pres">
      <dgm:prSet presAssocID="{EB9EC46C-4D9E-49D8-8876-20CB8705B079}" presName="compositeShape" presStyleCnt="0">
        <dgm:presLayoutVars>
          <dgm:dir/>
          <dgm:resizeHandles/>
        </dgm:presLayoutVars>
      </dgm:prSet>
      <dgm:spPr/>
      <dgm:t>
        <a:bodyPr/>
        <a:lstStyle/>
        <a:p>
          <a:endParaRPr lang="fr-FR"/>
        </a:p>
      </dgm:t>
    </dgm:pt>
    <dgm:pt modelId="{2D4A517B-A10D-470B-8DFE-A6A117CD6293}" type="pres">
      <dgm:prSet presAssocID="{EB9EC46C-4D9E-49D8-8876-20CB8705B079}" presName="pyramid" presStyleLbl="node1" presStyleIdx="0" presStyleCnt="1"/>
      <dgm:spPr>
        <a:solidFill>
          <a:schemeClr val="accent1">
            <a:lumMod val="40000"/>
            <a:lumOff val="60000"/>
          </a:schemeClr>
        </a:solidFill>
      </dgm:spPr>
    </dgm:pt>
    <dgm:pt modelId="{FD9D472B-627B-4D5F-A9F6-5C65381A0881}" type="pres">
      <dgm:prSet presAssocID="{EB9EC46C-4D9E-49D8-8876-20CB8705B079}" presName="theList" presStyleCnt="0"/>
      <dgm:spPr/>
    </dgm:pt>
    <dgm:pt modelId="{CF108EF3-034C-4B88-A8B2-7D8415353F66}" type="pres">
      <dgm:prSet presAssocID="{71EA0BF2-FB1B-46D7-93CD-CE153B6DBEFD}" presName="aNode" presStyleLbl="fgAcc1" presStyleIdx="0" presStyleCnt="4" custScaleX="104183" custScaleY="37356" custLinFactY="7634" custLinFactNeighborX="10589" custLinFactNeighborY="100000">
        <dgm:presLayoutVars>
          <dgm:bulletEnabled val="1"/>
        </dgm:presLayoutVars>
      </dgm:prSet>
      <dgm:spPr/>
      <dgm:t>
        <a:bodyPr/>
        <a:lstStyle/>
        <a:p>
          <a:endParaRPr lang="fr-FR"/>
        </a:p>
      </dgm:t>
    </dgm:pt>
    <dgm:pt modelId="{6A7E54BC-3A3E-41BE-AB53-36225B9EDEF9}" type="pres">
      <dgm:prSet presAssocID="{71EA0BF2-FB1B-46D7-93CD-CE153B6DBEFD}" presName="aSpace" presStyleCnt="0"/>
      <dgm:spPr/>
    </dgm:pt>
    <dgm:pt modelId="{F54B54F4-AAB3-4931-B054-0EA79AABE84C}" type="pres">
      <dgm:prSet presAssocID="{9CDC3FB9-A7A8-4D64-BBE8-C67E1295FAC2}" presName="aNode" presStyleLbl="fgAcc1" presStyleIdx="1" presStyleCnt="4" custScaleX="104183" custScaleY="37356" custLinFactY="7634" custLinFactNeighborX="10589" custLinFactNeighborY="100000">
        <dgm:presLayoutVars>
          <dgm:bulletEnabled val="1"/>
        </dgm:presLayoutVars>
      </dgm:prSet>
      <dgm:spPr/>
      <dgm:t>
        <a:bodyPr/>
        <a:lstStyle/>
        <a:p>
          <a:endParaRPr lang="fr-FR"/>
        </a:p>
      </dgm:t>
    </dgm:pt>
    <dgm:pt modelId="{41780AFE-9E1A-4321-8E36-B542A99251AB}" type="pres">
      <dgm:prSet presAssocID="{9CDC3FB9-A7A8-4D64-BBE8-C67E1295FAC2}" presName="aSpace" presStyleCnt="0"/>
      <dgm:spPr/>
    </dgm:pt>
    <dgm:pt modelId="{EC8FF53B-7DD9-448F-9BBD-D04A7733B952}" type="pres">
      <dgm:prSet presAssocID="{1CE164E7-340C-4DDC-A3A4-CE86B2921753}" presName="aNode" presStyleLbl="fgAcc1" presStyleIdx="2" presStyleCnt="4" custScaleX="104183" custScaleY="37356" custLinFactY="7634" custLinFactNeighborX="10589" custLinFactNeighborY="100000">
        <dgm:presLayoutVars>
          <dgm:bulletEnabled val="1"/>
        </dgm:presLayoutVars>
      </dgm:prSet>
      <dgm:spPr/>
      <dgm:t>
        <a:bodyPr/>
        <a:lstStyle/>
        <a:p>
          <a:endParaRPr lang="fr-FR"/>
        </a:p>
      </dgm:t>
    </dgm:pt>
    <dgm:pt modelId="{3BBA86F0-8918-40E2-A0A2-59B31CDB6AF6}" type="pres">
      <dgm:prSet presAssocID="{1CE164E7-340C-4DDC-A3A4-CE86B2921753}" presName="aSpace" presStyleCnt="0"/>
      <dgm:spPr/>
    </dgm:pt>
    <dgm:pt modelId="{F4BA1103-CE6A-472B-9896-9CCCD66E223E}" type="pres">
      <dgm:prSet presAssocID="{3DB58D0D-59F1-430D-AE29-5F87FF827617}" presName="aNode" presStyleLbl="fgAcc1" presStyleIdx="3" presStyleCnt="4" custScaleX="104183" custScaleY="37356" custLinFactY="11706" custLinFactNeighborX="11030" custLinFactNeighborY="100000">
        <dgm:presLayoutVars>
          <dgm:bulletEnabled val="1"/>
        </dgm:presLayoutVars>
      </dgm:prSet>
      <dgm:spPr/>
      <dgm:t>
        <a:bodyPr/>
        <a:lstStyle/>
        <a:p>
          <a:endParaRPr lang="fr-FR"/>
        </a:p>
      </dgm:t>
    </dgm:pt>
    <dgm:pt modelId="{8CF403BE-2F93-453A-99AE-A2EA153F38D4}" type="pres">
      <dgm:prSet presAssocID="{3DB58D0D-59F1-430D-AE29-5F87FF827617}" presName="aSpace" presStyleCnt="0"/>
      <dgm:spPr/>
    </dgm:pt>
  </dgm:ptLst>
  <dgm:cxnLst>
    <dgm:cxn modelId="{0083CD82-82CE-469B-A212-94B1DE32FF61}" srcId="{EB9EC46C-4D9E-49D8-8876-20CB8705B079}" destId="{9CDC3FB9-A7A8-4D64-BBE8-C67E1295FAC2}" srcOrd="1" destOrd="0" parTransId="{B31713DF-349D-4B1B-85DB-62FBE0AA7CAF}" sibTransId="{0EEF729F-4049-424C-8013-3ABDBB26F145}"/>
    <dgm:cxn modelId="{F4D69CBF-B694-44C8-AE5B-40E767A68C38}" type="presOf" srcId="{71EA0BF2-FB1B-46D7-93CD-CE153B6DBEFD}" destId="{CF108EF3-034C-4B88-A8B2-7D8415353F66}" srcOrd="0" destOrd="0" presId="urn:microsoft.com/office/officeart/2005/8/layout/pyramid2"/>
    <dgm:cxn modelId="{DD719CA0-2CCE-4B37-80C2-377E38075DBE}" type="presOf" srcId="{3DB58D0D-59F1-430D-AE29-5F87FF827617}" destId="{F4BA1103-CE6A-472B-9896-9CCCD66E223E}" srcOrd="0" destOrd="0" presId="urn:microsoft.com/office/officeart/2005/8/layout/pyramid2"/>
    <dgm:cxn modelId="{EC3207EB-D967-422F-8BAA-1CCBD8F5A822}" type="presOf" srcId="{9CDC3FB9-A7A8-4D64-BBE8-C67E1295FAC2}" destId="{F54B54F4-AAB3-4931-B054-0EA79AABE84C}" srcOrd="0" destOrd="0" presId="urn:microsoft.com/office/officeart/2005/8/layout/pyramid2"/>
    <dgm:cxn modelId="{83ED7B0A-C9D1-4CFB-8612-23ADEC11A35D}" type="presOf" srcId="{1CE164E7-340C-4DDC-A3A4-CE86B2921753}" destId="{EC8FF53B-7DD9-448F-9BBD-D04A7733B952}" srcOrd="0" destOrd="0" presId="urn:microsoft.com/office/officeart/2005/8/layout/pyramid2"/>
    <dgm:cxn modelId="{A19E9B7C-2BC4-4FC4-93EC-E9F4B3447407}" srcId="{EB9EC46C-4D9E-49D8-8876-20CB8705B079}" destId="{71EA0BF2-FB1B-46D7-93CD-CE153B6DBEFD}" srcOrd="0" destOrd="0" parTransId="{A3E748C9-A28E-4C97-82CC-6BC707D5FF3F}" sibTransId="{3990D793-E716-4573-97AC-6D462309C9B2}"/>
    <dgm:cxn modelId="{F8DD7669-AC44-4DAD-9102-DFE2EF4E586F}" srcId="{EB9EC46C-4D9E-49D8-8876-20CB8705B079}" destId="{3DB58D0D-59F1-430D-AE29-5F87FF827617}" srcOrd="3" destOrd="0" parTransId="{3CAEC2CD-4B00-47D5-ADF2-2B2483185EC7}" sibTransId="{99AE09AF-F65C-4B48-BC1A-F122E5A850A3}"/>
    <dgm:cxn modelId="{09241FE7-B4FC-4C24-B8E8-184FF9A25359}" srcId="{EB9EC46C-4D9E-49D8-8876-20CB8705B079}" destId="{1CE164E7-340C-4DDC-A3A4-CE86B2921753}" srcOrd="2" destOrd="0" parTransId="{165266C3-1600-4420-B1A4-D20594F67598}" sibTransId="{69DC2E6E-A3A7-45F3-93C2-D338A43E3032}"/>
    <dgm:cxn modelId="{E1DE9A1A-697F-41B2-8D6C-C5A4E6B6F008}" type="presOf" srcId="{EB9EC46C-4D9E-49D8-8876-20CB8705B079}" destId="{F831C2AD-7407-4782-A48B-1077BD2C485A}" srcOrd="0" destOrd="0" presId="urn:microsoft.com/office/officeart/2005/8/layout/pyramid2"/>
    <dgm:cxn modelId="{2DF159F4-BEBD-4474-8863-53DB6827BCE9}" type="presParOf" srcId="{F831C2AD-7407-4782-A48B-1077BD2C485A}" destId="{2D4A517B-A10D-470B-8DFE-A6A117CD6293}" srcOrd="0" destOrd="0" presId="urn:microsoft.com/office/officeart/2005/8/layout/pyramid2"/>
    <dgm:cxn modelId="{13D1FFC6-8F32-4DD0-94D3-24254A6A10A9}" type="presParOf" srcId="{F831C2AD-7407-4782-A48B-1077BD2C485A}" destId="{FD9D472B-627B-4D5F-A9F6-5C65381A0881}" srcOrd="1" destOrd="0" presId="urn:microsoft.com/office/officeart/2005/8/layout/pyramid2"/>
    <dgm:cxn modelId="{87F09CC6-AD18-4FF3-8EB1-335CC48B8946}" type="presParOf" srcId="{FD9D472B-627B-4D5F-A9F6-5C65381A0881}" destId="{CF108EF3-034C-4B88-A8B2-7D8415353F66}" srcOrd="0" destOrd="0" presId="urn:microsoft.com/office/officeart/2005/8/layout/pyramid2"/>
    <dgm:cxn modelId="{6773D522-A0A5-4EF5-97BF-302FD57B1905}" type="presParOf" srcId="{FD9D472B-627B-4D5F-A9F6-5C65381A0881}" destId="{6A7E54BC-3A3E-41BE-AB53-36225B9EDEF9}" srcOrd="1" destOrd="0" presId="urn:microsoft.com/office/officeart/2005/8/layout/pyramid2"/>
    <dgm:cxn modelId="{DC1C4125-E6CF-429B-BEEB-C6DE3651B22D}" type="presParOf" srcId="{FD9D472B-627B-4D5F-A9F6-5C65381A0881}" destId="{F54B54F4-AAB3-4931-B054-0EA79AABE84C}" srcOrd="2" destOrd="0" presId="urn:microsoft.com/office/officeart/2005/8/layout/pyramid2"/>
    <dgm:cxn modelId="{C067C7C9-A41F-4E8B-B226-F868A6630F82}" type="presParOf" srcId="{FD9D472B-627B-4D5F-A9F6-5C65381A0881}" destId="{41780AFE-9E1A-4321-8E36-B542A99251AB}" srcOrd="3" destOrd="0" presId="urn:microsoft.com/office/officeart/2005/8/layout/pyramid2"/>
    <dgm:cxn modelId="{0136174B-5070-4BF1-88A3-66405240E408}" type="presParOf" srcId="{FD9D472B-627B-4D5F-A9F6-5C65381A0881}" destId="{EC8FF53B-7DD9-448F-9BBD-D04A7733B952}" srcOrd="4" destOrd="0" presId="urn:microsoft.com/office/officeart/2005/8/layout/pyramid2"/>
    <dgm:cxn modelId="{380170D6-7443-42B8-A67F-288D3D3696CB}" type="presParOf" srcId="{FD9D472B-627B-4D5F-A9F6-5C65381A0881}" destId="{3BBA86F0-8918-40E2-A0A2-59B31CDB6AF6}" srcOrd="5" destOrd="0" presId="urn:microsoft.com/office/officeart/2005/8/layout/pyramid2"/>
    <dgm:cxn modelId="{6AE3A6AF-90BF-440A-920D-35D806555A7C}" type="presParOf" srcId="{FD9D472B-627B-4D5F-A9F6-5C65381A0881}" destId="{F4BA1103-CE6A-472B-9896-9CCCD66E223E}" srcOrd="6" destOrd="0" presId="urn:microsoft.com/office/officeart/2005/8/layout/pyramid2"/>
    <dgm:cxn modelId="{744B81B8-AC9B-43F1-BE35-81099DB44301}" type="presParOf" srcId="{FD9D472B-627B-4D5F-A9F6-5C65381A0881}" destId="{8CF403BE-2F93-453A-99AE-A2EA153F38D4}"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838C49-2B63-4B6E-B145-537E7EFEC6F0}">
      <dsp:nvSpPr>
        <dsp:cNvPr id="0" name=""/>
        <dsp:cNvSpPr/>
      </dsp:nvSpPr>
      <dsp:spPr>
        <a:xfrm>
          <a:off x="583264" y="0"/>
          <a:ext cx="6610334" cy="4320480"/>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1FC4A3-ED3D-47BA-972C-F22C9A6B2553}">
      <dsp:nvSpPr>
        <dsp:cNvPr id="0" name=""/>
        <dsp:cNvSpPr/>
      </dsp:nvSpPr>
      <dsp:spPr>
        <a:xfrm>
          <a:off x="4082" y="1296144"/>
          <a:ext cx="675539" cy="1728192"/>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fr-FR" sz="800" kern="1200" dirty="0" smtClean="0">
              <a:solidFill>
                <a:schemeClr val="tx2"/>
              </a:solidFill>
            </a:rPr>
            <a:t>2006 </a:t>
          </a:r>
        </a:p>
        <a:p>
          <a:pPr lvl="0" algn="ctr" defTabSz="355600">
            <a:lnSpc>
              <a:spcPct val="90000"/>
            </a:lnSpc>
            <a:spcBef>
              <a:spcPct val="0"/>
            </a:spcBef>
            <a:spcAft>
              <a:spcPct val="35000"/>
            </a:spcAft>
          </a:pPr>
          <a:r>
            <a:rPr lang="fr-FR" sz="800" kern="1200" dirty="0" smtClean="0">
              <a:solidFill>
                <a:schemeClr val="tx2"/>
              </a:solidFill>
            </a:rPr>
            <a:t>Mise en place de LOLF</a:t>
          </a:r>
          <a:endParaRPr lang="fr-FR" sz="800" kern="1200" dirty="0">
            <a:solidFill>
              <a:schemeClr val="tx2"/>
            </a:solidFill>
          </a:endParaRPr>
        </a:p>
      </dsp:txBody>
      <dsp:txXfrm>
        <a:off x="37059" y="1329121"/>
        <a:ext cx="609585" cy="1662238"/>
      </dsp:txXfrm>
    </dsp:sp>
    <dsp:sp modelId="{A2E6189B-686C-41C2-A516-BB052BF6B084}">
      <dsp:nvSpPr>
        <dsp:cNvPr id="0" name=""/>
        <dsp:cNvSpPr/>
      </dsp:nvSpPr>
      <dsp:spPr>
        <a:xfrm>
          <a:off x="792211" y="1296144"/>
          <a:ext cx="675539" cy="1728192"/>
        </a:xfrm>
        <a:prstGeom prst="roundRect">
          <a:avLst/>
        </a:prstGeom>
        <a:solidFill>
          <a:schemeClr val="accent4">
            <a:hueOff val="-771239"/>
            <a:satOff val="10875"/>
            <a:lumOff val="-37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fr-FR" sz="800" kern="1200" dirty="0" smtClean="0">
              <a:solidFill>
                <a:schemeClr val="tx2"/>
              </a:solidFill>
            </a:rPr>
            <a:t>2007 </a:t>
          </a:r>
        </a:p>
        <a:p>
          <a:pPr lvl="0" algn="ctr" defTabSz="355600">
            <a:lnSpc>
              <a:spcPct val="90000"/>
            </a:lnSpc>
            <a:spcBef>
              <a:spcPct val="0"/>
            </a:spcBef>
            <a:spcAft>
              <a:spcPct val="35000"/>
            </a:spcAft>
          </a:pPr>
          <a:r>
            <a:rPr lang="fr-FR" sz="800" kern="1200" dirty="0" smtClean="0">
              <a:solidFill>
                <a:schemeClr val="tx2"/>
              </a:solidFill>
            </a:rPr>
            <a:t>Loi LRU et RCE</a:t>
          </a:r>
          <a:endParaRPr lang="fr-FR" sz="800" kern="1200" dirty="0">
            <a:solidFill>
              <a:schemeClr val="tx2"/>
            </a:solidFill>
          </a:endParaRPr>
        </a:p>
      </dsp:txBody>
      <dsp:txXfrm>
        <a:off x="825188" y="1329121"/>
        <a:ext cx="609585" cy="1662238"/>
      </dsp:txXfrm>
    </dsp:sp>
    <dsp:sp modelId="{6035D736-A852-490C-821B-90FCDD8DE612}">
      <dsp:nvSpPr>
        <dsp:cNvPr id="0" name=""/>
        <dsp:cNvSpPr/>
      </dsp:nvSpPr>
      <dsp:spPr>
        <a:xfrm>
          <a:off x="1580340" y="1296144"/>
          <a:ext cx="675539" cy="1728192"/>
        </a:xfrm>
        <a:prstGeom prst="roundRect">
          <a:avLst/>
        </a:prstGeom>
        <a:solidFill>
          <a:schemeClr val="accent4">
            <a:hueOff val="-1542477"/>
            <a:satOff val="21749"/>
            <a:lumOff val="-753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lvl="0" algn="ctr" defTabSz="355600">
            <a:lnSpc>
              <a:spcPct val="90000"/>
            </a:lnSpc>
            <a:spcBef>
              <a:spcPct val="0"/>
            </a:spcBef>
            <a:spcAft>
              <a:spcPct val="35000"/>
            </a:spcAft>
          </a:pPr>
          <a:r>
            <a:rPr lang="fr-FR" sz="800" kern="1200" dirty="0" smtClean="0">
              <a:solidFill>
                <a:schemeClr val="tx2"/>
              </a:solidFill>
            </a:rPr>
            <a:t>2010 Passage au RCE</a:t>
          </a:r>
        </a:p>
        <a:p>
          <a:pPr lvl="0" algn="ctr" defTabSz="355600">
            <a:lnSpc>
              <a:spcPct val="90000"/>
            </a:lnSpc>
            <a:spcBef>
              <a:spcPct val="0"/>
            </a:spcBef>
            <a:spcAft>
              <a:spcPct val="35000"/>
            </a:spcAft>
          </a:pPr>
          <a:endParaRPr lang="fr-FR" sz="800" kern="1200" dirty="0">
            <a:solidFill>
              <a:schemeClr val="tx2"/>
            </a:solidFill>
          </a:endParaRPr>
        </a:p>
        <a:p>
          <a:pPr marL="57150" lvl="1" indent="-57150" algn="ctr" defTabSz="266700">
            <a:lnSpc>
              <a:spcPct val="90000"/>
            </a:lnSpc>
            <a:spcBef>
              <a:spcPct val="0"/>
            </a:spcBef>
            <a:spcAft>
              <a:spcPct val="15000"/>
            </a:spcAft>
            <a:buChar char="••"/>
          </a:pPr>
          <a:r>
            <a:rPr lang="fr-FR" sz="600" kern="1200" dirty="0" smtClean="0">
              <a:solidFill>
                <a:schemeClr val="tx2"/>
              </a:solidFill>
            </a:rPr>
            <a:t>Définition des effectifs pour transfert de la MS</a:t>
          </a:r>
          <a:endParaRPr lang="fr-FR" sz="600" kern="1200" dirty="0">
            <a:solidFill>
              <a:schemeClr val="tx2"/>
            </a:solidFill>
          </a:endParaRPr>
        </a:p>
        <a:p>
          <a:pPr marL="57150" lvl="1" indent="-57150" algn="ctr" defTabSz="266700">
            <a:lnSpc>
              <a:spcPct val="90000"/>
            </a:lnSpc>
            <a:spcBef>
              <a:spcPct val="0"/>
            </a:spcBef>
            <a:spcAft>
              <a:spcPct val="15000"/>
            </a:spcAft>
            <a:buChar char="••"/>
          </a:pPr>
          <a:endParaRPr lang="fr-FR" sz="600" kern="1200" dirty="0">
            <a:solidFill>
              <a:schemeClr val="tx2"/>
            </a:solidFill>
          </a:endParaRPr>
        </a:p>
        <a:p>
          <a:pPr marL="57150" lvl="1" indent="-57150" algn="ctr" defTabSz="266700">
            <a:lnSpc>
              <a:spcPct val="90000"/>
            </a:lnSpc>
            <a:spcBef>
              <a:spcPct val="0"/>
            </a:spcBef>
            <a:spcAft>
              <a:spcPct val="15000"/>
            </a:spcAft>
            <a:buChar char="••"/>
          </a:pPr>
          <a:r>
            <a:rPr lang="fr-FR" sz="600" kern="1200" dirty="0" smtClean="0">
              <a:solidFill>
                <a:schemeClr val="tx2"/>
              </a:solidFill>
            </a:rPr>
            <a:t>Calibrage de la SCSP et de la dotation d’initialisation</a:t>
          </a:r>
          <a:endParaRPr lang="fr-FR" sz="600" kern="1200" dirty="0">
            <a:solidFill>
              <a:schemeClr val="tx2"/>
            </a:solidFill>
          </a:endParaRPr>
        </a:p>
        <a:p>
          <a:pPr marL="57150" lvl="1" indent="-57150" algn="ctr" defTabSz="266700">
            <a:lnSpc>
              <a:spcPct val="90000"/>
            </a:lnSpc>
            <a:spcBef>
              <a:spcPct val="0"/>
            </a:spcBef>
            <a:spcAft>
              <a:spcPct val="15000"/>
            </a:spcAft>
            <a:buChar char="••"/>
          </a:pPr>
          <a:endParaRPr lang="fr-FR" sz="600" kern="1200" dirty="0">
            <a:solidFill>
              <a:schemeClr val="tx2"/>
            </a:solidFill>
          </a:endParaRPr>
        </a:p>
        <a:p>
          <a:pPr marL="57150" lvl="1" indent="-57150" algn="ctr" defTabSz="266700">
            <a:lnSpc>
              <a:spcPct val="90000"/>
            </a:lnSpc>
            <a:spcBef>
              <a:spcPct val="0"/>
            </a:spcBef>
            <a:spcAft>
              <a:spcPct val="15000"/>
            </a:spcAft>
            <a:buChar char="••"/>
          </a:pPr>
          <a:r>
            <a:rPr lang="fr-FR" sz="600" kern="1200" dirty="0" smtClean="0">
              <a:solidFill>
                <a:schemeClr val="tx2"/>
              </a:solidFill>
            </a:rPr>
            <a:t>Création de la Fondation Rennes 1</a:t>
          </a:r>
          <a:endParaRPr lang="fr-FR" sz="600" kern="1200" dirty="0">
            <a:solidFill>
              <a:schemeClr val="tx2"/>
            </a:solidFill>
          </a:endParaRPr>
        </a:p>
      </dsp:txBody>
      <dsp:txXfrm>
        <a:off x="1613317" y="1329121"/>
        <a:ext cx="609585" cy="1662238"/>
      </dsp:txXfrm>
    </dsp:sp>
    <dsp:sp modelId="{68B01299-FCA9-44B9-BD2D-A1C90CF1CC23}">
      <dsp:nvSpPr>
        <dsp:cNvPr id="0" name=""/>
        <dsp:cNvSpPr/>
      </dsp:nvSpPr>
      <dsp:spPr>
        <a:xfrm>
          <a:off x="2368468" y="1296144"/>
          <a:ext cx="675539" cy="1728192"/>
        </a:xfrm>
        <a:prstGeom prst="roundRect">
          <a:avLst/>
        </a:prstGeom>
        <a:solidFill>
          <a:schemeClr val="accent4">
            <a:hueOff val="-2313716"/>
            <a:satOff val="32624"/>
            <a:lumOff val="-1130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lvl="0" algn="ctr" defTabSz="355600">
            <a:lnSpc>
              <a:spcPct val="90000"/>
            </a:lnSpc>
            <a:spcBef>
              <a:spcPct val="0"/>
            </a:spcBef>
            <a:spcAft>
              <a:spcPct val="35000"/>
            </a:spcAft>
          </a:pPr>
          <a:endParaRPr lang="fr-FR" sz="800" kern="1200" dirty="0" smtClean="0">
            <a:solidFill>
              <a:schemeClr val="tx2"/>
            </a:solidFill>
          </a:endParaRPr>
        </a:p>
        <a:p>
          <a:pPr lvl="0" algn="ctr" defTabSz="355600">
            <a:lnSpc>
              <a:spcPct val="90000"/>
            </a:lnSpc>
            <a:spcBef>
              <a:spcPct val="0"/>
            </a:spcBef>
            <a:spcAft>
              <a:spcPct val="35000"/>
            </a:spcAft>
          </a:pPr>
          <a:r>
            <a:rPr lang="fr-FR" sz="800" kern="1200" dirty="0" smtClean="0">
              <a:solidFill>
                <a:schemeClr val="tx2"/>
              </a:solidFill>
            </a:rPr>
            <a:t>2012</a:t>
          </a:r>
        </a:p>
        <a:p>
          <a:pPr lvl="0" algn="ctr" defTabSz="355600">
            <a:lnSpc>
              <a:spcPct val="90000"/>
            </a:lnSpc>
            <a:spcBef>
              <a:spcPct val="0"/>
            </a:spcBef>
            <a:spcAft>
              <a:spcPct val="35000"/>
            </a:spcAft>
          </a:pPr>
          <a:r>
            <a:rPr lang="fr-FR" sz="800" kern="1200" dirty="0" smtClean="0">
              <a:solidFill>
                <a:schemeClr val="tx2"/>
              </a:solidFill>
            </a:rPr>
            <a:t> </a:t>
          </a:r>
        </a:p>
        <a:p>
          <a:pPr lvl="0" algn="ctr" defTabSz="355600">
            <a:lnSpc>
              <a:spcPct val="90000"/>
            </a:lnSpc>
            <a:spcBef>
              <a:spcPct val="0"/>
            </a:spcBef>
            <a:spcAft>
              <a:spcPct val="35000"/>
            </a:spcAft>
          </a:pPr>
          <a:r>
            <a:rPr lang="fr-FR" sz="800" kern="1200" dirty="0" smtClean="0">
              <a:solidFill>
                <a:schemeClr val="tx2"/>
              </a:solidFill>
            </a:rPr>
            <a:t>Alerte des CAC</a:t>
          </a:r>
        </a:p>
        <a:p>
          <a:pPr lvl="0" algn="ctr" defTabSz="355600">
            <a:lnSpc>
              <a:spcPct val="90000"/>
            </a:lnSpc>
            <a:spcBef>
              <a:spcPct val="0"/>
            </a:spcBef>
            <a:spcAft>
              <a:spcPct val="35000"/>
            </a:spcAft>
          </a:pPr>
          <a:endParaRPr lang="fr-FR" sz="800" kern="1200" dirty="0">
            <a:solidFill>
              <a:schemeClr val="tx2"/>
            </a:solidFill>
          </a:endParaRPr>
        </a:p>
        <a:p>
          <a:pPr marL="57150" lvl="1" indent="-57150" algn="ctr" defTabSz="266700">
            <a:lnSpc>
              <a:spcPct val="90000"/>
            </a:lnSpc>
            <a:spcBef>
              <a:spcPct val="0"/>
            </a:spcBef>
            <a:spcAft>
              <a:spcPct val="15000"/>
            </a:spcAft>
            <a:buChar char="••"/>
          </a:pPr>
          <a:r>
            <a:rPr lang="fr-FR" sz="600" kern="1200" dirty="0" smtClean="0">
              <a:solidFill>
                <a:schemeClr val="tx2"/>
              </a:solidFill>
            </a:rPr>
            <a:t>Réserve des commissaires aux comptes sur la MS et les recettes</a:t>
          </a:r>
          <a:endParaRPr lang="fr-FR" sz="600" kern="1200" dirty="0">
            <a:solidFill>
              <a:schemeClr val="tx2"/>
            </a:solidFill>
          </a:endParaRPr>
        </a:p>
      </dsp:txBody>
      <dsp:txXfrm>
        <a:off x="2401445" y="1329121"/>
        <a:ext cx="609585" cy="1662238"/>
      </dsp:txXfrm>
    </dsp:sp>
    <dsp:sp modelId="{12A8B9A4-1503-4AFD-8363-D0BD18ECECE2}">
      <dsp:nvSpPr>
        <dsp:cNvPr id="0" name=""/>
        <dsp:cNvSpPr/>
      </dsp:nvSpPr>
      <dsp:spPr>
        <a:xfrm>
          <a:off x="3156597" y="1296144"/>
          <a:ext cx="675539" cy="1728192"/>
        </a:xfrm>
        <a:prstGeom prst="roundRect">
          <a:avLst/>
        </a:prstGeom>
        <a:solidFill>
          <a:schemeClr val="accent4">
            <a:hueOff val="-3084955"/>
            <a:satOff val="43499"/>
            <a:lumOff val="-1507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fr-FR" sz="800" kern="1200" dirty="0" smtClean="0">
              <a:solidFill>
                <a:schemeClr val="tx2"/>
              </a:solidFill>
            </a:rPr>
            <a:t>2016 </a:t>
          </a:r>
        </a:p>
        <a:p>
          <a:pPr lvl="0" algn="ctr" defTabSz="355600">
            <a:lnSpc>
              <a:spcPct val="90000"/>
            </a:lnSpc>
            <a:spcBef>
              <a:spcPct val="0"/>
            </a:spcBef>
            <a:spcAft>
              <a:spcPct val="35000"/>
            </a:spcAft>
          </a:pPr>
          <a:endParaRPr lang="fr-FR" sz="800" kern="1200" dirty="0" smtClean="0">
            <a:solidFill>
              <a:schemeClr val="tx2"/>
            </a:solidFill>
          </a:endParaRPr>
        </a:p>
        <a:p>
          <a:pPr lvl="0" algn="ctr" defTabSz="355600">
            <a:lnSpc>
              <a:spcPct val="90000"/>
            </a:lnSpc>
            <a:spcBef>
              <a:spcPct val="0"/>
            </a:spcBef>
            <a:spcAft>
              <a:spcPct val="35000"/>
            </a:spcAft>
          </a:pPr>
          <a:r>
            <a:rPr lang="fr-FR" sz="800" kern="1200" dirty="0" smtClean="0">
              <a:solidFill>
                <a:schemeClr val="tx2"/>
              </a:solidFill>
            </a:rPr>
            <a:t>Réforme de la Gestion Budgétaire et Comptable Publique</a:t>
          </a:r>
        </a:p>
        <a:p>
          <a:pPr lvl="0" algn="ctr" defTabSz="355600">
            <a:lnSpc>
              <a:spcPct val="90000"/>
            </a:lnSpc>
            <a:spcBef>
              <a:spcPct val="0"/>
            </a:spcBef>
            <a:spcAft>
              <a:spcPct val="35000"/>
            </a:spcAft>
          </a:pPr>
          <a:r>
            <a:rPr lang="fr-FR" sz="800" kern="1200" dirty="0" smtClean="0">
              <a:solidFill>
                <a:schemeClr val="tx2"/>
              </a:solidFill>
            </a:rPr>
            <a:t> GBCP</a:t>
          </a:r>
          <a:endParaRPr lang="fr-FR" sz="800" kern="1200" dirty="0">
            <a:solidFill>
              <a:schemeClr val="tx2"/>
            </a:solidFill>
          </a:endParaRPr>
        </a:p>
      </dsp:txBody>
      <dsp:txXfrm>
        <a:off x="3189574" y="1329121"/>
        <a:ext cx="609585" cy="1662238"/>
      </dsp:txXfrm>
    </dsp:sp>
    <dsp:sp modelId="{F21006D5-5D7C-4A3B-8C47-6261172D8D91}">
      <dsp:nvSpPr>
        <dsp:cNvPr id="0" name=""/>
        <dsp:cNvSpPr/>
      </dsp:nvSpPr>
      <dsp:spPr>
        <a:xfrm>
          <a:off x="3944726" y="1296144"/>
          <a:ext cx="675539" cy="1728192"/>
        </a:xfrm>
        <a:prstGeom prst="roundRect">
          <a:avLst/>
        </a:prstGeom>
        <a:solidFill>
          <a:schemeClr val="accent4">
            <a:hueOff val="-3856194"/>
            <a:satOff val="54373"/>
            <a:lumOff val="-1884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fr-FR" sz="800" kern="1200" dirty="0" smtClean="0">
              <a:solidFill>
                <a:schemeClr val="tx2"/>
              </a:solidFill>
            </a:rPr>
            <a:t>2017 </a:t>
          </a:r>
        </a:p>
        <a:p>
          <a:pPr lvl="0" algn="ctr" defTabSz="355600">
            <a:lnSpc>
              <a:spcPct val="90000"/>
            </a:lnSpc>
            <a:spcBef>
              <a:spcPct val="0"/>
            </a:spcBef>
            <a:spcAft>
              <a:spcPct val="35000"/>
            </a:spcAft>
          </a:pPr>
          <a:endParaRPr lang="fr-FR" sz="800" kern="1200" dirty="0" smtClean="0">
            <a:solidFill>
              <a:schemeClr val="tx2"/>
            </a:solidFill>
          </a:endParaRPr>
        </a:p>
        <a:p>
          <a:pPr lvl="0" algn="ctr" defTabSz="355600">
            <a:lnSpc>
              <a:spcPct val="90000"/>
            </a:lnSpc>
            <a:spcBef>
              <a:spcPct val="0"/>
            </a:spcBef>
            <a:spcAft>
              <a:spcPct val="35000"/>
            </a:spcAft>
          </a:pPr>
          <a:r>
            <a:rPr lang="fr-FR" sz="800" kern="1200" dirty="0" smtClean="0">
              <a:solidFill>
                <a:schemeClr val="tx2"/>
              </a:solidFill>
            </a:rPr>
            <a:t>PREF </a:t>
          </a:r>
        </a:p>
        <a:p>
          <a:pPr lvl="0" algn="ctr" defTabSz="355600">
            <a:lnSpc>
              <a:spcPct val="90000"/>
            </a:lnSpc>
            <a:spcBef>
              <a:spcPct val="0"/>
            </a:spcBef>
            <a:spcAft>
              <a:spcPct val="35000"/>
            </a:spcAft>
          </a:pPr>
          <a:r>
            <a:rPr lang="fr-FR" sz="800" kern="1200" dirty="0" smtClean="0">
              <a:solidFill>
                <a:schemeClr val="tx2"/>
              </a:solidFill>
            </a:rPr>
            <a:t>Résultat comptable négatif</a:t>
          </a:r>
          <a:endParaRPr lang="fr-FR" sz="800" kern="1200" dirty="0">
            <a:solidFill>
              <a:schemeClr val="tx2"/>
            </a:solidFill>
          </a:endParaRPr>
        </a:p>
      </dsp:txBody>
      <dsp:txXfrm>
        <a:off x="3977703" y="1329121"/>
        <a:ext cx="609585" cy="1662238"/>
      </dsp:txXfrm>
    </dsp:sp>
    <dsp:sp modelId="{5360FEDE-0C0B-44F8-98C5-7A8E6E2E9E3B}">
      <dsp:nvSpPr>
        <dsp:cNvPr id="0" name=""/>
        <dsp:cNvSpPr/>
      </dsp:nvSpPr>
      <dsp:spPr>
        <a:xfrm>
          <a:off x="4732855" y="1296144"/>
          <a:ext cx="675539" cy="1728192"/>
        </a:xfrm>
        <a:prstGeom prst="roundRect">
          <a:avLst/>
        </a:prstGeom>
        <a:solidFill>
          <a:schemeClr val="accent4">
            <a:hueOff val="-4627432"/>
            <a:satOff val="65248"/>
            <a:lumOff val="-2261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fr-FR" sz="800" kern="1200" dirty="0" smtClean="0">
              <a:solidFill>
                <a:schemeClr val="tx2"/>
              </a:solidFill>
            </a:rPr>
            <a:t>2018</a:t>
          </a:r>
        </a:p>
        <a:p>
          <a:pPr lvl="0" algn="ctr" defTabSz="355600">
            <a:lnSpc>
              <a:spcPct val="90000"/>
            </a:lnSpc>
            <a:spcBef>
              <a:spcPct val="0"/>
            </a:spcBef>
            <a:spcAft>
              <a:spcPct val="35000"/>
            </a:spcAft>
          </a:pPr>
          <a:endParaRPr lang="fr-FR" sz="800" kern="1200" dirty="0" smtClean="0">
            <a:solidFill>
              <a:schemeClr val="tx2"/>
            </a:solidFill>
          </a:endParaRPr>
        </a:p>
        <a:p>
          <a:pPr lvl="0" algn="ctr" defTabSz="355600">
            <a:lnSpc>
              <a:spcPct val="90000"/>
            </a:lnSpc>
            <a:spcBef>
              <a:spcPct val="0"/>
            </a:spcBef>
            <a:spcAft>
              <a:spcPct val="35000"/>
            </a:spcAft>
          </a:pPr>
          <a:r>
            <a:rPr lang="fr-FR" sz="800" kern="1200" dirty="0" smtClean="0">
              <a:solidFill>
                <a:schemeClr val="tx2"/>
              </a:solidFill>
            </a:rPr>
            <a:t>Loi ORE</a:t>
          </a:r>
          <a:endParaRPr lang="fr-FR" sz="800" kern="1200" dirty="0">
            <a:solidFill>
              <a:schemeClr val="tx2"/>
            </a:solidFill>
          </a:endParaRPr>
        </a:p>
      </dsp:txBody>
      <dsp:txXfrm>
        <a:off x="4765832" y="1329121"/>
        <a:ext cx="609585" cy="1662238"/>
      </dsp:txXfrm>
    </dsp:sp>
    <dsp:sp modelId="{B60DC2DD-8BDE-44B9-BE06-09CE66173C14}">
      <dsp:nvSpPr>
        <dsp:cNvPr id="0" name=""/>
        <dsp:cNvSpPr/>
      </dsp:nvSpPr>
      <dsp:spPr>
        <a:xfrm>
          <a:off x="5520984" y="1296144"/>
          <a:ext cx="675539" cy="1728192"/>
        </a:xfrm>
        <a:prstGeom prst="roundRect">
          <a:avLst/>
        </a:prstGeom>
        <a:solidFill>
          <a:schemeClr val="accent4">
            <a:hueOff val="-5398671"/>
            <a:satOff val="76123"/>
            <a:lumOff val="-2638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fr-FR" sz="800" kern="1200" dirty="0" smtClean="0">
              <a:solidFill>
                <a:schemeClr val="tx2"/>
              </a:solidFill>
            </a:rPr>
            <a:t>2019 </a:t>
          </a:r>
        </a:p>
        <a:p>
          <a:pPr lvl="0" algn="ctr" defTabSz="355600">
            <a:lnSpc>
              <a:spcPct val="90000"/>
            </a:lnSpc>
            <a:spcBef>
              <a:spcPct val="0"/>
            </a:spcBef>
            <a:spcAft>
              <a:spcPct val="35000"/>
            </a:spcAft>
          </a:pPr>
          <a:endParaRPr lang="fr-FR" sz="800" kern="1200" dirty="0" smtClean="0">
            <a:solidFill>
              <a:schemeClr val="tx2"/>
            </a:solidFill>
          </a:endParaRPr>
        </a:p>
        <a:p>
          <a:pPr lvl="0" algn="ctr" defTabSz="355600">
            <a:lnSpc>
              <a:spcPct val="90000"/>
            </a:lnSpc>
            <a:spcBef>
              <a:spcPct val="0"/>
            </a:spcBef>
            <a:spcAft>
              <a:spcPct val="35000"/>
            </a:spcAft>
          </a:pPr>
          <a:r>
            <a:rPr lang="fr-FR" sz="800" kern="1200" dirty="0" smtClean="0">
              <a:solidFill>
                <a:schemeClr val="tx2"/>
              </a:solidFill>
            </a:rPr>
            <a:t>sortie du PREF</a:t>
          </a:r>
          <a:endParaRPr lang="fr-FR" sz="800" kern="1200" dirty="0">
            <a:solidFill>
              <a:schemeClr val="tx2"/>
            </a:solidFill>
          </a:endParaRPr>
        </a:p>
      </dsp:txBody>
      <dsp:txXfrm>
        <a:off x="5553961" y="1329121"/>
        <a:ext cx="609585" cy="1662238"/>
      </dsp:txXfrm>
    </dsp:sp>
    <dsp:sp modelId="{0565E342-04DA-4F5B-8981-9D929209F95E}">
      <dsp:nvSpPr>
        <dsp:cNvPr id="0" name=""/>
        <dsp:cNvSpPr/>
      </dsp:nvSpPr>
      <dsp:spPr>
        <a:xfrm>
          <a:off x="6309113" y="1296144"/>
          <a:ext cx="675539" cy="1728192"/>
        </a:xfrm>
        <a:prstGeom prst="roundRect">
          <a:avLst/>
        </a:prstGeom>
        <a:solidFill>
          <a:schemeClr val="accent4">
            <a:hueOff val="-6169910"/>
            <a:satOff val="86997"/>
            <a:lumOff val="-301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lvl="0" algn="ctr" defTabSz="355600">
            <a:lnSpc>
              <a:spcPct val="90000"/>
            </a:lnSpc>
            <a:spcBef>
              <a:spcPct val="0"/>
            </a:spcBef>
            <a:spcAft>
              <a:spcPct val="35000"/>
            </a:spcAft>
          </a:pPr>
          <a:r>
            <a:rPr lang="fr-FR" sz="800" kern="1200" dirty="0" smtClean="0">
              <a:solidFill>
                <a:schemeClr val="tx2"/>
              </a:solidFill>
            </a:rPr>
            <a:t>2020 </a:t>
          </a:r>
        </a:p>
        <a:p>
          <a:pPr marL="57150" lvl="1" indent="-57150" algn="ctr" defTabSz="266700">
            <a:lnSpc>
              <a:spcPct val="90000"/>
            </a:lnSpc>
            <a:spcBef>
              <a:spcPct val="0"/>
            </a:spcBef>
            <a:spcAft>
              <a:spcPct val="15000"/>
            </a:spcAft>
            <a:buChar char="••"/>
          </a:pPr>
          <a:r>
            <a:rPr lang="fr-FR" sz="600" kern="1200" dirty="0" smtClean="0">
              <a:solidFill>
                <a:schemeClr val="tx2"/>
              </a:solidFill>
            </a:rPr>
            <a:t>Mise en place des Dialogues Stratégiques de Gestion (DSG) phase 1 et 2</a:t>
          </a:r>
          <a:endParaRPr lang="fr-FR" sz="600" kern="1200" dirty="0">
            <a:solidFill>
              <a:schemeClr val="tx2"/>
            </a:solidFill>
          </a:endParaRPr>
        </a:p>
        <a:p>
          <a:pPr marL="57150" lvl="1" indent="-57150" algn="ctr" defTabSz="266700">
            <a:lnSpc>
              <a:spcPct val="90000"/>
            </a:lnSpc>
            <a:spcBef>
              <a:spcPct val="0"/>
            </a:spcBef>
            <a:spcAft>
              <a:spcPct val="15000"/>
            </a:spcAft>
            <a:buChar char="••"/>
          </a:pPr>
          <a:endParaRPr lang="fr-FR" sz="600" kern="1200" dirty="0">
            <a:solidFill>
              <a:schemeClr val="tx2"/>
            </a:solidFill>
          </a:endParaRPr>
        </a:p>
        <a:p>
          <a:pPr marL="57150" lvl="1" indent="-57150" algn="ctr" defTabSz="266700">
            <a:lnSpc>
              <a:spcPct val="90000"/>
            </a:lnSpc>
            <a:spcBef>
              <a:spcPct val="0"/>
            </a:spcBef>
            <a:spcAft>
              <a:spcPct val="15000"/>
            </a:spcAft>
            <a:buChar char="••"/>
          </a:pPr>
          <a:r>
            <a:rPr lang="fr-FR" sz="600" kern="1200" dirty="0" smtClean="0">
              <a:solidFill>
                <a:schemeClr val="tx2"/>
              </a:solidFill>
            </a:rPr>
            <a:t>Souhait d’autonomie Patrimoniale</a:t>
          </a:r>
        </a:p>
        <a:p>
          <a:pPr marL="57150" lvl="1" indent="-57150" algn="ctr" defTabSz="266700">
            <a:lnSpc>
              <a:spcPct val="90000"/>
            </a:lnSpc>
            <a:spcBef>
              <a:spcPct val="0"/>
            </a:spcBef>
            <a:spcAft>
              <a:spcPct val="15000"/>
            </a:spcAft>
            <a:buChar char="••"/>
          </a:pPr>
          <a:endParaRPr lang="fr-FR" sz="600" kern="1200" dirty="0" smtClean="0">
            <a:solidFill>
              <a:schemeClr val="tx2"/>
            </a:solidFill>
          </a:endParaRPr>
        </a:p>
        <a:p>
          <a:pPr marL="57150" lvl="1" indent="-57150" algn="ctr" defTabSz="266700">
            <a:lnSpc>
              <a:spcPct val="90000"/>
            </a:lnSpc>
            <a:spcBef>
              <a:spcPct val="0"/>
            </a:spcBef>
            <a:spcAft>
              <a:spcPct val="15000"/>
            </a:spcAft>
            <a:buChar char="••"/>
          </a:pPr>
          <a:r>
            <a:rPr lang="fr-FR" sz="600" kern="1200" dirty="0" smtClean="0">
              <a:solidFill>
                <a:schemeClr val="tx2"/>
              </a:solidFill>
            </a:rPr>
            <a:t>Internalisation de la gestion de l’apprentissage</a:t>
          </a:r>
          <a:endParaRPr lang="fr-FR" sz="600" kern="1200" dirty="0">
            <a:solidFill>
              <a:schemeClr val="tx2"/>
            </a:solidFill>
          </a:endParaRPr>
        </a:p>
      </dsp:txBody>
      <dsp:txXfrm>
        <a:off x="6342090" y="1329121"/>
        <a:ext cx="609585" cy="1662238"/>
      </dsp:txXfrm>
    </dsp:sp>
    <dsp:sp modelId="{F5A923CF-BEC6-4A3D-91D3-4497490FA8F7}">
      <dsp:nvSpPr>
        <dsp:cNvPr id="0" name=""/>
        <dsp:cNvSpPr/>
      </dsp:nvSpPr>
      <dsp:spPr>
        <a:xfrm>
          <a:off x="7097242" y="1296144"/>
          <a:ext cx="675539" cy="1728192"/>
        </a:xfrm>
        <a:prstGeom prst="roundRect">
          <a:avLst/>
        </a:prstGeom>
        <a:solidFill>
          <a:schemeClr val="accent4">
            <a:hueOff val="-6941148"/>
            <a:satOff val="97872"/>
            <a:lumOff val="-3392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fr-FR" sz="800" kern="1200" dirty="0" smtClean="0">
              <a:solidFill>
                <a:schemeClr val="tx2"/>
              </a:solidFill>
            </a:rPr>
            <a:t>2021 Attente vague dévolution du Patrimoine</a:t>
          </a:r>
          <a:endParaRPr lang="fr-FR" sz="800" kern="1200" dirty="0">
            <a:solidFill>
              <a:schemeClr val="tx2"/>
            </a:solidFill>
          </a:endParaRPr>
        </a:p>
      </dsp:txBody>
      <dsp:txXfrm>
        <a:off x="7130219" y="1329121"/>
        <a:ext cx="609585" cy="16622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149137-6DE0-49EF-A1DB-4ED729D35F6E}">
      <dsp:nvSpPr>
        <dsp:cNvPr id="0" name=""/>
        <dsp:cNvSpPr/>
      </dsp:nvSpPr>
      <dsp:spPr>
        <a:xfrm>
          <a:off x="1985256" y="67144"/>
          <a:ext cx="592536" cy="592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fr-FR" sz="800" kern="1200" dirty="0" smtClean="0"/>
            <a:t>Définition des processus à suivre </a:t>
          </a:r>
          <a:endParaRPr lang="fr-FR" sz="800" kern="1200" dirty="0"/>
        </a:p>
      </dsp:txBody>
      <dsp:txXfrm>
        <a:off x="1985256" y="67144"/>
        <a:ext cx="592536" cy="592536"/>
      </dsp:txXfrm>
    </dsp:sp>
    <dsp:sp modelId="{3E610B7C-DD8E-41BA-86E4-4E50BC845FEF}">
      <dsp:nvSpPr>
        <dsp:cNvPr id="0" name=""/>
        <dsp:cNvSpPr/>
      </dsp:nvSpPr>
      <dsp:spPr>
        <a:xfrm>
          <a:off x="172316" y="61032"/>
          <a:ext cx="2895727" cy="2895727"/>
        </a:xfrm>
        <a:prstGeom prst="circularArrow">
          <a:avLst>
            <a:gd name="adj1" fmla="val 3990"/>
            <a:gd name="adj2" fmla="val 250311"/>
            <a:gd name="adj3" fmla="val 20573082"/>
            <a:gd name="adj4" fmla="val 18983089"/>
            <a:gd name="adj5" fmla="val 4655"/>
          </a:avLst>
        </a:prstGeom>
        <a:solidFill>
          <a:schemeClr val="accent3">
            <a:shade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049FFE-1B66-441F-B6EB-7B12AA10ECAD}">
      <dsp:nvSpPr>
        <dsp:cNvPr id="0" name=""/>
        <dsp:cNvSpPr/>
      </dsp:nvSpPr>
      <dsp:spPr>
        <a:xfrm>
          <a:off x="2646602" y="1212628"/>
          <a:ext cx="592536" cy="592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fr-FR" sz="800" kern="1200" dirty="0" smtClean="0">
              <a:sym typeface="Wingdings" panose="05000000000000000000" pitchFamily="2" charset="2"/>
            </a:rPr>
            <a:t>Identification des indicateurs </a:t>
          </a:r>
          <a:endParaRPr lang="fr-FR" sz="800" kern="1200" dirty="0"/>
        </a:p>
      </dsp:txBody>
      <dsp:txXfrm>
        <a:off x="2646602" y="1212628"/>
        <a:ext cx="592536" cy="592536"/>
      </dsp:txXfrm>
    </dsp:sp>
    <dsp:sp modelId="{9177C7BD-D179-4F5E-9978-9C85D9356231}">
      <dsp:nvSpPr>
        <dsp:cNvPr id="0" name=""/>
        <dsp:cNvSpPr/>
      </dsp:nvSpPr>
      <dsp:spPr>
        <a:xfrm>
          <a:off x="193686" y="60511"/>
          <a:ext cx="2895727" cy="2895727"/>
        </a:xfrm>
        <a:prstGeom prst="circularArrow">
          <a:avLst>
            <a:gd name="adj1" fmla="val 3990"/>
            <a:gd name="adj2" fmla="val 250311"/>
            <a:gd name="adj3" fmla="val 2366600"/>
            <a:gd name="adj4" fmla="val 776607"/>
            <a:gd name="adj5" fmla="val 4655"/>
          </a:avLst>
        </a:prstGeom>
        <a:solidFill>
          <a:schemeClr val="accent3">
            <a:shade val="50000"/>
            <a:hueOff val="60576"/>
            <a:satOff val="-19435"/>
            <a:lumOff val="1735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3E40EF-A555-49C7-8763-67883DA00EF6}">
      <dsp:nvSpPr>
        <dsp:cNvPr id="0" name=""/>
        <dsp:cNvSpPr/>
      </dsp:nvSpPr>
      <dsp:spPr>
        <a:xfrm>
          <a:off x="1985256" y="2358111"/>
          <a:ext cx="592536" cy="592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fr-FR" sz="800" kern="1200" dirty="0" smtClean="0">
              <a:sym typeface="Wingdings" panose="05000000000000000000" pitchFamily="2" charset="2"/>
            </a:rPr>
            <a:t>Cible</a:t>
          </a:r>
          <a:endParaRPr lang="fr-FR" sz="800" kern="1200" dirty="0"/>
        </a:p>
      </dsp:txBody>
      <dsp:txXfrm>
        <a:off x="1985256" y="2358111"/>
        <a:ext cx="592536" cy="592536"/>
      </dsp:txXfrm>
    </dsp:sp>
    <dsp:sp modelId="{83AE99FA-26F2-40C5-921A-A21F182E4309}">
      <dsp:nvSpPr>
        <dsp:cNvPr id="0" name=""/>
        <dsp:cNvSpPr/>
      </dsp:nvSpPr>
      <dsp:spPr>
        <a:xfrm>
          <a:off x="172316" y="61032"/>
          <a:ext cx="2895727" cy="2895727"/>
        </a:xfrm>
        <a:prstGeom prst="circularArrow">
          <a:avLst>
            <a:gd name="adj1" fmla="val 3990"/>
            <a:gd name="adj2" fmla="val 250311"/>
            <a:gd name="adj3" fmla="val 6111025"/>
            <a:gd name="adj4" fmla="val 4438664"/>
            <a:gd name="adj5" fmla="val 4655"/>
          </a:avLst>
        </a:prstGeom>
        <a:solidFill>
          <a:schemeClr val="accent3">
            <a:shade val="50000"/>
            <a:hueOff val="121151"/>
            <a:satOff val="-38870"/>
            <a:lumOff val="3470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0B13BE-364B-4F11-8482-09C7D2BC857D}">
      <dsp:nvSpPr>
        <dsp:cNvPr id="0" name=""/>
        <dsp:cNvSpPr/>
      </dsp:nvSpPr>
      <dsp:spPr>
        <a:xfrm>
          <a:off x="662566" y="2358111"/>
          <a:ext cx="592536" cy="592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fr-FR" sz="800" kern="1200" dirty="0" smtClean="0">
              <a:sym typeface="Wingdings" panose="05000000000000000000" pitchFamily="2" charset="2"/>
            </a:rPr>
            <a:t>Mise en œuvre </a:t>
          </a:r>
          <a:endParaRPr lang="fr-FR" sz="800" kern="1200" dirty="0"/>
        </a:p>
      </dsp:txBody>
      <dsp:txXfrm>
        <a:off x="662566" y="2358111"/>
        <a:ext cx="592536" cy="592536"/>
      </dsp:txXfrm>
    </dsp:sp>
    <dsp:sp modelId="{DCDF062A-B0B5-436D-8DFA-DC42434918CE}">
      <dsp:nvSpPr>
        <dsp:cNvPr id="0" name=""/>
        <dsp:cNvSpPr/>
      </dsp:nvSpPr>
      <dsp:spPr>
        <a:xfrm>
          <a:off x="172316" y="61032"/>
          <a:ext cx="2895727" cy="2895727"/>
        </a:xfrm>
        <a:prstGeom prst="circularArrow">
          <a:avLst>
            <a:gd name="adj1" fmla="val 3990"/>
            <a:gd name="adj2" fmla="val 250311"/>
            <a:gd name="adj3" fmla="val 9773082"/>
            <a:gd name="adj4" fmla="val 8183089"/>
            <a:gd name="adj5" fmla="val 4655"/>
          </a:avLst>
        </a:prstGeom>
        <a:solidFill>
          <a:schemeClr val="accent3">
            <a:shade val="50000"/>
            <a:hueOff val="181727"/>
            <a:satOff val="-58305"/>
            <a:lumOff val="520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1F8198-8DF1-4D6B-9CCB-B6615724392C}">
      <dsp:nvSpPr>
        <dsp:cNvPr id="0" name=""/>
        <dsp:cNvSpPr/>
      </dsp:nvSpPr>
      <dsp:spPr>
        <a:xfrm>
          <a:off x="1221" y="1212628"/>
          <a:ext cx="592536" cy="592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fr-FR" sz="800" kern="1200" dirty="0" smtClean="0">
              <a:sym typeface="Wingdings" panose="05000000000000000000" pitchFamily="2" charset="2"/>
            </a:rPr>
            <a:t>Evaluation</a:t>
          </a:r>
          <a:endParaRPr lang="fr-FR" sz="800" kern="1200" dirty="0"/>
        </a:p>
      </dsp:txBody>
      <dsp:txXfrm>
        <a:off x="1221" y="1212628"/>
        <a:ext cx="592536" cy="592536"/>
      </dsp:txXfrm>
    </dsp:sp>
    <dsp:sp modelId="{69C83251-4573-43D9-B22D-7F57560BCE96}">
      <dsp:nvSpPr>
        <dsp:cNvPr id="0" name=""/>
        <dsp:cNvSpPr/>
      </dsp:nvSpPr>
      <dsp:spPr>
        <a:xfrm>
          <a:off x="172316" y="61032"/>
          <a:ext cx="2895727" cy="2895727"/>
        </a:xfrm>
        <a:prstGeom prst="circularArrow">
          <a:avLst>
            <a:gd name="adj1" fmla="val 3990"/>
            <a:gd name="adj2" fmla="val 250311"/>
            <a:gd name="adj3" fmla="val 13166600"/>
            <a:gd name="adj4" fmla="val 11576607"/>
            <a:gd name="adj5" fmla="val 4655"/>
          </a:avLst>
        </a:prstGeom>
        <a:solidFill>
          <a:schemeClr val="accent3">
            <a:shade val="50000"/>
            <a:hueOff val="121151"/>
            <a:satOff val="-38870"/>
            <a:lumOff val="3470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E4BF82-3FBB-4BC4-81A8-5C2618C360E5}">
      <dsp:nvSpPr>
        <dsp:cNvPr id="0" name=""/>
        <dsp:cNvSpPr/>
      </dsp:nvSpPr>
      <dsp:spPr>
        <a:xfrm>
          <a:off x="662566" y="67144"/>
          <a:ext cx="592536" cy="592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fr-FR" sz="800" kern="1200" dirty="0" smtClean="0">
              <a:sym typeface="Wingdings" panose="05000000000000000000" pitchFamily="2" charset="2"/>
            </a:rPr>
            <a:t>Correction</a:t>
          </a:r>
          <a:endParaRPr lang="fr-FR" sz="800" kern="1200" dirty="0"/>
        </a:p>
      </dsp:txBody>
      <dsp:txXfrm>
        <a:off x="662566" y="67144"/>
        <a:ext cx="592536" cy="592536"/>
      </dsp:txXfrm>
    </dsp:sp>
    <dsp:sp modelId="{E055BA36-ACC4-438B-A2A0-81F8493CAAC4}">
      <dsp:nvSpPr>
        <dsp:cNvPr id="0" name=""/>
        <dsp:cNvSpPr/>
      </dsp:nvSpPr>
      <dsp:spPr>
        <a:xfrm>
          <a:off x="172316" y="61032"/>
          <a:ext cx="2895727" cy="2895727"/>
        </a:xfrm>
        <a:prstGeom prst="circularArrow">
          <a:avLst>
            <a:gd name="adj1" fmla="val 3990"/>
            <a:gd name="adj2" fmla="val 250311"/>
            <a:gd name="adj3" fmla="val 16911025"/>
            <a:gd name="adj4" fmla="val 15238664"/>
            <a:gd name="adj5" fmla="val 4655"/>
          </a:avLst>
        </a:prstGeom>
        <a:solidFill>
          <a:schemeClr val="accent3">
            <a:shade val="50000"/>
            <a:hueOff val="60576"/>
            <a:satOff val="-19435"/>
            <a:lumOff val="1735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4A517B-A10D-470B-8DFE-A6A117CD6293}">
      <dsp:nvSpPr>
        <dsp:cNvPr id="0" name=""/>
        <dsp:cNvSpPr/>
      </dsp:nvSpPr>
      <dsp:spPr>
        <a:xfrm>
          <a:off x="326108" y="0"/>
          <a:ext cx="3544168" cy="3544168"/>
        </a:xfrm>
        <a:prstGeom prst="triangle">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108EF3-034C-4B88-A8B2-7D8415353F66}">
      <dsp:nvSpPr>
        <dsp:cNvPr id="0" name=""/>
        <dsp:cNvSpPr/>
      </dsp:nvSpPr>
      <dsp:spPr>
        <a:xfrm>
          <a:off x="2293950" y="641729"/>
          <a:ext cx="2400073" cy="530618"/>
        </a:xfrm>
        <a:prstGeom prst="roundRect">
          <a:avLst/>
        </a:prstGeom>
        <a:solidFill>
          <a:schemeClr val="tx1">
            <a:lumMod val="10000"/>
            <a:lumOff val="90000"/>
            <a:alpha val="90000"/>
          </a:schemeClr>
        </a:solidFill>
        <a:ln w="15875" cap="flat" cmpd="sng" algn="ctr">
          <a:solidFill>
            <a:schemeClr val="tx1">
              <a:lumMod val="10000"/>
              <a:lumOff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altLang="fr-FR" sz="1400" kern="1200" dirty="0" smtClean="0">
              <a:solidFill>
                <a:schemeClr val="tx1"/>
              </a:solidFill>
              <a:ea typeface="Open Sans" panose="020B0606030504020204" pitchFamily="34" charset="0"/>
            </a:rPr>
            <a:t>Le pilotage Règlementaire </a:t>
          </a:r>
          <a:endParaRPr lang="fr-FR" sz="1400" kern="1200" dirty="0"/>
        </a:p>
      </dsp:txBody>
      <dsp:txXfrm>
        <a:off x="2319853" y="667632"/>
        <a:ext cx="2348267" cy="478812"/>
      </dsp:txXfrm>
    </dsp:sp>
    <dsp:sp modelId="{F54B54F4-AAB3-4931-B054-0EA79AABE84C}">
      <dsp:nvSpPr>
        <dsp:cNvPr id="0" name=""/>
        <dsp:cNvSpPr/>
      </dsp:nvSpPr>
      <dsp:spPr>
        <a:xfrm>
          <a:off x="2293950" y="1349901"/>
          <a:ext cx="2400073" cy="530618"/>
        </a:xfrm>
        <a:prstGeom prst="roundRect">
          <a:avLst/>
        </a:prstGeom>
        <a:solidFill>
          <a:schemeClr val="tx1">
            <a:lumMod val="10000"/>
            <a:lumOff val="90000"/>
            <a:alpha val="90000"/>
          </a:schemeClr>
        </a:solidFill>
        <a:ln w="15875" cap="flat" cmpd="sng" algn="ctr">
          <a:solidFill>
            <a:schemeClr val="tx1">
              <a:lumMod val="10000"/>
              <a:lumOff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altLang="fr-FR" sz="1400" kern="1200" dirty="0" smtClean="0">
              <a:solidFill>
                <a:schemeClr val="tx1"/>
              </a:solidFill>
              <a:ea typeface="Open Sans" panose="020B0606030504020204" pitchFamily="34" charset="0"/>
            </a:rPr>
            <a:t>Le pilotage Stratégique </a:t>
          </a:r>
          <a:endParaRPr lang="fr-FR" sz="1400" kern="1200" dirty="0"/>
        </a:p>
      </dsp:txBody>
      <dsp:txXfrm>
        <a:off x="2319853" y="1375804"/>
        <a:ext cx="2348267" cy="478812"/>
      </dsp:txXfrm>
    </dsp:sp>
    <dsp:sp modelId="{EC8FF53B-7DD9-448F-9BBD-D04A7733B952}">
      <dsp:nvSpPr>
        <dsp:cNvPr id="0" name=""/>
        <dsp:cNvSpPr/>
      </dsp:nvSpPr>
      <dsp:spPr>
        <a:xfrm>
          <a:off x="2293950" y="2058074"/>
          <a:ext cx="2400073" cy="530618"/>
        </a:xfrm>
        <a:prstGeom prst="roundRect">
          <a:avLst/>
        </a:prstGeom>
        <a:solidFill>
          <a:schemeClr val="tx1">
            <a:lumMod val="10000"/>
            <a:lumOff val="90000"/>
            <a:alpha val="90000"/>
          </a:schemeClr>
        </a:solidFill>
        <a:ln w="15875" cap="flat" cmpd="sng" algn="ctr">
          <a:solidFill>
            <a:schemeClr val="tx1">
              <a:lumMod val="10000"/>
              <a:lumOff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altLang="fr-FR" sz="1400" kern="1200" dirty="0" smtClean="0">
              <a:solidFill>
                <a:schemeClr val="tx1"/>
              </a:solidFill>
              <a:ea typeface="Open Sans" panose="020B0606030504020204" pitchFamily="34" charset="0"/>
            </a:rPr>
            <a:t>Le pilotage Tactique </a:t>
          </a:r>
          <a:endParaRPr lang="fr-FR" sz="1400" kern="1200" dirty="0"/>
        </a:p>
      </dsp:txBody>
      <dsp:txXfrm>
        <a:off x="2319853" y="2083977"/>
        <a:ext cx="2348267" cy="478812"/>
      </dsp:txXfrm>
    </dsp:sp>
    <dsp:sp modelId="{F4BA1103-CE6A-472B-9896-9CCCD66E223E}">
      <dsp:nvSpPr>
        <dsp:cNvPr id="0" name=""/>
        <dsp:cNvSpPr/>
      </dsp:nvSpPr>
      <dsp:spPr>
        <a:xfrm>
          <a:off x="2304109" y="2824087"/>
          <a:ext cx="2400073" cy="530618"/>
        </a:xfrm>
        <a:prstGeom prst="roundRect">
          <a:avLst/>
        </a:prstGeom>
        <a:solidFill>
          <a:schemeClr val="tx1">
            <a:lumMod val="10000"/>
            <a:lumOff val="90000"/>
            <a:alpha val="90000"/>
          </a:schemeClr>
        </a:solidFill>
        <a:ln w="15875" cap="flat" cmpd="sng" algn="ctr">
          <a:solidFill>
            <a:schemeClr val="tx1">
              <a:lumMod val="10000"/>
              <a:lumOff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altLang="fr-FR" sz="1400" kern="1200" dirty="0" smtClean="0">
              <a:solidFill>
                <a:schemeClr val="tx1"/>
              </a:solidFill>
              <a:ea typeface="Open Sans" panose="020B0606030504020204" pitchFamily="34" charset="0"/>
            </a:rPr>
            <a:t>Le pilotage Opérationnels </a:t>
          </a:r>
          <a:endParaRPr lang="fr-FR" sz="1400" kern="1200" dirty="0"/>
        </a:p>
      </dsp:txBody>
      <dsp:txXfrm>
        <a:off x="2330012" y="2849990"/>
        <a:ext cx="2348267" cy="47881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Open Sans"/>
                <a:ea typeface="+mn-ea"/>
                <a:cs typeface="+mn-cs"/>
              </a:defRPr>
            </a:lvl1pPr>
          </a:lstStyle>
          <a:p>
            <a:pPr>
              <a:defRPr/>
            </a:pPr>
            <a:r>
              <a:rPr lang="fr-FR" dirty="0"/>
              <a:t>Titre de la présentation</a:t>
            </a: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Open Sans"/>
                <a:ea typeface="+mn-ea"/>
                <a:cs typeface="+mn-cs"/>
              </a:defRPr>
            </a:lvl1pPr>
          </a:lstStyle>
          <a:p>
            <a:pPr>
              <a:defRPr/>
            </a:pPr>
            <a:fld id="{B97EEF4E-B953-D740-989C-9BEF3A619A82}" type="datetime1">
              <a:rPr lang="fr-FR"/>
              <a:pPr>
                <a:defRPr/>
              </a:pPr>
              <a:t>18/05/2021</a:t>
            </a:fld>
            <a:endParaRPr lang="fr-FR" dirty="0"/>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Open Sans"/>
                <a:ea typeface="+mn-ea"/>
                <a:cs typeface="+mn-cs"/>
              </a:defRPr>
            </a:lvl1pPr>
          </a:lstStyle>
          <a:p>
            <a:pPr>
              <a:defRPr/>
            </a:pPr>
            <a:r>
              <a:rPr lang="fr-FR" dirty="0"/>
              <a:t>Université de Rennes 1</a:t>
            </a: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Open Sans"/>
                <a:ea typeface="+mn-ea"/>
                <a:cs typeface="+mn-cs"/>
              </a:defRPr>
            </a:lvl1pPr>
          </a:lstStyle>
          <a:p>
            <a:pPr>
              <a:defRPr/>
            </a:pPr>
            <a:fld id="{DD25B8FE-CD64-474A-9C41-D2D8ED509A88}" type="slidenum">
              <a:rPr lang="fr-FR"/>
              <a:pPr>
                <a:defRPr/>
              </a:pPr>
              <a:t>‹N°›</a:t>
            </a:fld>
            <a:endParaRPr lang="fr-FR" dirty="0"/>
          </a:p>
        </p:txBody>
      </p:sp>
    </p:spTree>
    <p:extLst>
      <p:ext uri="{BB962C8B-B14F-4D97-AF65-F5344CB8AC3E}">
        <p14:creationId xmlns:p14="http://schemas.microsoft.com/office/powerpoint/2010/main" val="2347490591"/>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Open Sans"/>
                <a:ea typeface="+mn-ea"/>
                <a:cs typeface="+mn-cs"/>
              </a:defRPr>
            </a:lvl1pPr>
          </a:lstStyle>
          <a:p>
            <a:pPr>
              <a:defRPr/>
            </a:pPr>
            <a:r>
              <a:rPr lang="fr-FR" dirty="0"/>
              <a:t>Titre de la présentation</a:t>
            </a: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Open Sans"/>
                <a:ea typeface="+mn-ea"/>
                <a:cs typeface="+mn-cs"/>
              </a:defRPr>
            </a:lvl1pPr>
          </a:lstStyle>
          <a:p>
            <a:pPr>
              <a:defRPr/>
            </a:pPr>
            <a:fld id="{7239C342-4194-CD46-8A16-5BE62E73AEA3}" type="datetime1">
              <a:rPr lang="fr-FR"/>
              <a:pPr>
                <a:defRPr/>
              </a:pPr>
              <a:t>18/05/2021</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noProof="0" dirty="0"/>
              <a:t>Modifiez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Open Sans"/>
                <a:ea typeface="+mn-ea"/>
                <a:cs typeface="+mn-cs"/>
              </a:defRPr>
            </a:lvl1pPr>
          </a:lstStyle>
          <a:p>
            <a:pPr>
              <a:defRPr/>
            </a:pPr>
            <a:r>
              <a:rPr lang="fr-FR" dirty="0"/>
              <a:t>Université de Rennes 1</a:t>
            </a: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Open Sans"/>
                <a:ea typeface="+mn-ea"/>
                <a:cs typeface="+mn-cs"/>
              </a:defRPr>
            </a:lvl1pPr>
          </a:lstStyle>
          <a:p>
            <a:pPr>
              <a:defRPr/>
            </a:pPr>
            <a:fld id="{B45E25B2-187E-CC49-97EA-46095CE6ECA3}" type="slidenum">
              <a:rPr lang="fr-FR"/>
              <a:pPr>
                <a:defRPr/>
              </a:pPr>
              <a:t>‹N°›</a:t>
            </a:fld>
            <a:endParaRPr lang="fr-FR" dirty="0"/>
          </a:p>
        </p:txBody>
      </p:sp>
    </p:spTree>
    <p:extLst>
      <p:ext uri="{BB962C8B-B14F-4D97-AF65-F5344CB8AC3E}">
        <p14:creationId xmlns:p14="http://schemas.microsoft.com/office/powerpoint/2010/main" val="2771859514"/>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Open Sans"/>
        <a:ea typeface="ＭＳ Ｐゴシック" charset="0"/>
        <a:cs typeface="Open Sans"/>
      </a:defRPr>
    </a:lvl1pPr>
    <a:lvl2pPr marL="457200" algn="l" rtl="0" eaLnBrk="0" fontAlgn="base" hangingPunct="0">
      <a:spcBef>
        <a:spcPct val="30000"/>
      </a:spcBef>
      <a:spcAft>
        <a:spcPct val="0"/>
      </a:spcAft>
      <a:defRPr sz="1200" kern="1200">
        <a:solidFill>
          <a:schemeClr val="tx1"/>
        </a:solidFill>
        <a:latin typeface="Open Sans"/>
        <a:ea typeface="Open Sans"/>
        <a:cs typeface="Open Sans" charset="0"/>
      </a:defRPr>
    </a:lvl2pPr>
    <a:lvl3pPr marL="914400" algn="l" rtl="0" eaLnBrk="0" fontAlgn="base" hangingPunct="0">
      <a:spcBef>
        <a:spcPct val="30000"/>
      </a:spcBef>
      <a:spcAft>
        <a:spcPct val="0"/>
      </a:spcAft>
      <a:defRPr sz="1200" kern="1200">
        <a:solidFill>
          <a:schemeClr val="tx1"/>
        </a:solidFill>
        <a:latin typeface="Open Sans"/>
        <a:ea typeface="Open Sans"/>
        <a:cs typeface="Open Sans" charset="0"/>
      </a:defRPr>
    </a:lvl3pPr>
    <a:lvl4pPr marL="1371600" algn="l" rtl="0" eaLnBrk="0" fontAlgn="base" hangingPunct="0">
      <a:spcBef>
        <a:spcPct val="30000"/>
      </a:spcBef>
      <a:spcAft>
        <a:spcPct val="0"/>
      </a:spcAft>
      <a:defRPr sz="1200" kern="1200">
        <a:solidFill>
          <a:schemeClr val="tx1"/>
        </a:solidFill>
        <a:latin typeface="Open Sans"/>
        <a:ea typeface="Open Sans"/>
        <a:cs typeface="Open Sans" charset="0"/>
      </a:defRPr>
    </a:lvl4pPr>
    <a:lvl5pPr marL="1828800" algn="l" rtl="0" eaLnBrk="0" fontAlgn="base" hangingPunct="0">
      <a:spcBef>
        <a:spcPct val="30000"/>
      </a:spcBef>
      <a:spcAft>
        <a:spcPct val="0"/>
      </a:spcAft>
      <a:defRPr sz="1200" kern="1200">
        <a:solidFill>
          <a:schemeClr val="tx1"/>
        </a:solidFill>
        <a:latin typeface="Open Sans"/>
        <a:ea typeface="Open Sans"/>
        <a:cs typeface="Open Sans"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pPr>
              <a:defRPr/>
            </a:pPr>
            <a:r>
              <a:rPr lang="fr-FR" dirty="0" smtClean="0"/>
              <a:t>Titre de la présentation</a:t>
            </a:r>
            <a:endParaRPr lang="fr-FR" dirty="0"/>
          </a:p>
        </p:txBody>
      </p:sp>
      <p:sp>
        <p:nvSpPr>
          <p:cNvPr id="5" name="Espace réservé du pied de page 4"/>
          <p:cNvSpPr>
            <a:spLocks noGrp="1"/>
          </p:cNvSpPr>
          <p:nvPr>
            <p:ph type="ftr" sz="quarter" idx="11"/>
          </p:nvPr>
        </p:nvSpPr>
        <p:spPr/>
        <p:txBody>
          <a:bodyPr/>
          <a:lstStyle/>
          <a:p>
            <a:pPr>
              <a:defRPr/>
            </a:pPr>
            <a:r>
              <a:rPr lang="fr-FR" dirty="0" smtClean="0"/>
              <a:t>Université de Rennes 1</a:t>
            </a:r>
            <a:endParaRPr lang="fr-FR" dirty="0"/>
          </a:p>
        </p:txBody>
      </p:sp>
      <p:sp>
        <p:nvSpPr>
          <p:cNvPr id="6" name="Espace réservé du numéro de diapositive 5"/>
          <p:cNvSpPr>
            <a:spLocks noGrp="1"/>
          </p:cNvSpPr>
          <p:nvPr>
            <p:ph type="sldNum" sz="quarter" idx="12"/>
          </p:nvPr>
        </p:nvSpPr>
        <p:spPr/>
        <p:txBody>
          <a:bodyPr/>
          <a:lstStyle/>
          <a:p>
            <a:pPr>
              <a:defRPr/>
            </a:pPr>
            <a:fld id="{B45E25B2-187E-CC49-97EA-46095CE6ECA3}" type="slidenum">
              <a:rPr lang="fr-FR" smtClean="0"/>
              <a:pPr>
                <a:defRPr/>
              </a:pPr>
              <a:t>1</a:t>
            </a:fld>
            <a:endParaRPr lang="fr-FR" dirty="0"/>
          </a:p>
        </p:txBody>
      </p:sp>
    </p:spTree>
    <p:extLst>
      <p:ext uri="{BB962C8B-B14F-4D97-AF65-F5344CB8AC3E}">
        <p14:creationId xmlns:p14="http://schemas.microsoft.com/office/powerpoint/2010/main" val="2096775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65188" y="739775"/>
            <a:ext cx="4938712" cy="3703638"/>
          </a:xfrm>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i="1" dirty="0"/>
              <a:t>L’icône menu près du logo UR1 permet de revenir au sommaire</a:t>
            </a:r>
          </a:p>
          <a:p>
            <a:endParaRPr lang="fr-FR" dirty="0"/>
          </a:p>
        </p:txBody>
      </p:sp>
      <p:sp>
        <p:nvSpPr>
          <p:cNvPr id="4" name="Espace réservé du numéro de diapositive 3"/>
          <p:cNvSpPr>
            <a:spLocks noGrp="1"/>
          </p:cNvSpPr>
          <p:nvPr>
            <p:ph type="sldNum" sz="quarter" idx="10"/>
          </p:nvPr>
        </p:nvSpPr>
        <p:spPr/>
        <p:txBody>
          <a:bodyPr/>
          <a:lstStyle/>
          <a:p>
            <a:fld id="{AB322DD7-F3BD-824A-B55E-DD956C5BF2A8}" type="slidenum">
              <a:rPr lang="fr-FR" smtClean="0"/>
              <a:t>10</a:t>
            </a:fld>
            <a:endParaRPr lang="fr-FR" dirty="0"/>
          </a:p>
        </p:txBody>
      </p:sp>
    </p:spTree>
    <p:extLst>
      <p:ext uri="{BB962C8B-B14F-4D97-AF65-F5344CB8AC3E}">
        <p14:creationId xmlns:p14="http://schemas.microsoft.com/office/powerpoint/2010/main" val="1470091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65188" y="739775"/>
            <a:ext cx="4938712" cy="3703638"/>
          </a:xfrm>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i="1" dirty="0"/>
              <a:t>L’icône menu près du logo UR1 permet de revenir au sommaire</a:t>
            </a:r>
          </a:p>
          <a:p>
            <a:endParaRPr lang="fr-FR" dirty="0"/>
          </a:p>
        </p:txBody>
      </p:sp>
      <p:sp>
        <p:nvSpPr>
          <p:cNvPr id="4" name="Espace réservé du numéro de diapositive 3"/>
          <p:cNvSpPr>
            <a:spLocks noGrp="1"/>
          </p:cNvSpPr>
          <p:nvPr>
            <p:ph type="sldNum" sz="quarter" idx="10"/>
          </p:nvPr>
        </p:nvSpPr>
        <p:spPr/>
        <p:txBody>
          <a:bodyPr/>
          <a:lstStyle/>
          <a:p>
            <a:fld id="{AB322DD7-F3BD-824A-B55E-DD956C5BF2A8}" type="slidenum">
              <a:rPr lang="fr-FR" smtClean="0"/>
              <a:t>11</a:t>
            </a:fld>
            <a:endParaRPr lang="fr-FR" dirty="0"/>
          </a:p>
        </p:txBody>
      </p:sp>
    </p:spTree>
    <p:extLst>
      <p:ext uri="{BB962C8B-B14F-4D97-AF65-F5344CB8AC3E}">
        <p14:creationId xmlns:p14="http://schemas.microsoft.com/office/powerpoint/2010/main" val="2470599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pPr>
              <a:defRPr/>
            </a:pPr>
            <a:r>
              <a:rPr lang="fr-FR" dirty="0" smtClean="0"/>
              <a:t>Titre de la présentation</a:t>
            </a:r>
            <a:endParaRPr lang="fr-FR" dirty="0"/>
          </a:p>
        </p:txBody>
      </p:sp>
      <p:sp>
        <p:nvSpPr>
          <p:cNvPr id="5" name="Espace réservé du pied de page 4"/>
          <p:cNvSpPr>
            <a:spLocks noGrp="1"/>
          </p:cNvSpPr>
          <p:nvPr>
            <p:ph type="ftr" sz="quarter" idx="11"/>
          </p:nvPr>
        </p:nvSpPr>
        <p:spPr/>
        <p:txBody>
          <a:bodyPr/>
          <a:lstStyle/>
          <a:p>
            <a:pPr>
              <a:defRPr/>
            </a:pPr>
            <a:r>
              <a:rPr lang="fr-FR" dirty="0" smtClean="0"/>
              <a:t>Université de Rennes 1</a:t>
            </a:r>
            <a:endParaRPr lang="fr-FR" dirty="0"/>
          </a:p>
        </p:txBody>
      </p:sp>
      <p:sp>
        <p:nvSpPr>
          <p:cNvPr id="6" name="Espace réservé du numéro de diapositive 5"/>
          <p:cNvSpPr>
            <a:spLocks noGrp="1"/>
          </p:cNvSpPr>
          <p:nvPr>
            <p:ph type="sldNum" sz="quarter" idx="12"/>
          </p:nvPr>
        </p:nvSpPr>
        <p:spPr/>
        <p:txBody>
          <a:bodyPr/>
          <a:lstStyle/>
          <a:p>
            <a:pPr>
              <a:defRPr/>
            </a:pPr>
            <a:fld id="{B45E25B2-187E-CC49-97EA-46095CE6ECA3}" type="slidenum">
              <a:rPr lang="fr-FR" smtClean="0"/>
              <a:pPr>
                <a:defRPr/>
              </a:pPr>
              <a:t>13</a:t>
            </a:fld>
            <a:endParaRPr lang="fr-FR" dirty="0"/>
          </a:p>
        </p:txBody>
      </p:sp>
    </p:spTree>
    <p:extLst>
      <p:ext uri="{BB962C8B-B14F-4D97-AF65-F5344CB8AC3E}">
        <p14:creationId xmlns:p14="http://schemas.microsoft.com/office/powerpoint/2010/main" val="1693808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pPr>
              <a:defRPr/>
            </a:pPr>
            <a:r>
              <a:rPr lang="fr-FR" dirty="0" smtClean="0"/>
              <a:t>Titre de la présentation</a:t>
            </a:r>
            <a:endParaRPr lang="fr-FR" dirty="0"/>
          </a:p>
        </p:txBody>
      </p:sp>
      <p:sp>
        <p:nvSpPr>
          <p:cNvPr id="5" name="Espace réservé du pied de page 4"/>
          <p:cNvSpPr>
            <a:spLocks noGrp="1"/>
          </p:cNvSpPr>
          <p:nvPr>
            <p:ph type="ftr" sz="quarter" idx="11"/>
          </p:nvPr>
        </p:nvSpPr>
        <p:spPr/>
        <p:txBody>
          <a:bodyPr/>
          <a:lstStyle/>
          <a:p>
            <a:pPr>
              <a:defRPr/>
            </a:pPr>
            <a:r>
              <a:rPr lang="fr-FR" dirty="0" smtClean="0"/>
              <a:t>Université de Rennes 1</a:t>
            </a:r>
            <a:endParaRPr lang="fr-FR" dirty="0"/>
          </a:p>
        </p:txBody>
      </p:sp>
      <p:sp>
        <p:nvSpPr>
          <p:cNvPr id="6" name="Espace réservé du numéro de diapositive 5"/>
          <p:cNvSpPr>
            <a:spLocks noGrp="1"/>
          </p:cNvSpPr>
          <p:nvPr>
            <p:ph type="sldNum" sz="quarter" idx="12"/>
          </p:nvPr>
        </p:nvSpPr>
        <p:spPr/>
        <p:txBody>
          <a:bodyPr/>
          <a:lstStyle/>
          <a:p>
            <a:pPr>
              <a:defRPr/>
            </a:pPr>
            <a:fld id="{B45E25B2-187E-CC49-97EA-46095CE6ECA3}" type="slidenum">
              <a:rPr lang="fr-FR" smtClean="0"/>
              <a:pPr>
                <a:defRPr/>
              </a:pPr>
              <a:t>14</a:t>
            </a:fld>
            <a:endParaRPr lang="fr-FR" dirty="0"/>
          </a:p>
        </p:txBody>
      </p:sp>
    </p:spTree>
    <p:extLst>
      <p:ext uri="{BB962C8B-B14F-4D97-AF65-F5344CB8AC3E}">
        <p14:creationId xmlns:p14="http://schemas.microsoft.com/office/powerpoint/2010/main" val="762417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pPr>
              <a:defRPr/>
            </a:pPr>
            <a:r>
              <a:rPr lang="fr-FR" dirty="0" smtClean="0"/>
              <a:t>Titre de la présentation</a:t>
            </a:r>
            <a:endParaRPr lang="fr-FR" dirty="0"/>
          </a:p>
        </p:txBody>
      </p:sp>
      <p:sp>
        <p:nvSpPr>
          <p:cNvPr id="5" name="Espace réservé du pied de page 4"/>
          <p:cNvSpPr>
            <a:spLocks noGrp="1"/>
          </p:cNvSpPr>
          <p:nvPr>
            <p:ph type="ftr" sz="quarter" idx="11"/>
          </p:nvPr>
        </p:nvSpPr>
        <p:spPr/>
        <p:txBody>
          <a:bodyPr/>
          <a:lstStyle/>
          <a:p>
            <a:pPr>
              <a:defRPr/>
            </a:pPr>
            <a:r>
              <a:rPr lang="fr-FR" dirty="0" smtClean="0"/>
              <a:t>Université de Rennes 1</a:t>
            </a:r>
            <a:endParaRPr lang="fr-FR" dirty="0"/>
          </a:p>
        </p:txBody>
      </p:sp>
      <p:sp>
        <p:nvSpPr>
          <p:cNvPr id="6" name="Espace réservé du numéro de diapositive 5"/>
          <p:cNvSpPr>
            <a:spLocks noGrp="1"/>
          </p:cNvSpPr>
          <p:nvPr>
            <p:ph type="sldNum" sz="quarter" idx="12"/>
          </p:nvPr>
        </p:nvSpPr>
        <p:spPr/>
        <p:txBody>
          <a:bodyPr/>
          <a:lstStyle/>
          <a:p>
            <a:pPr>
              <a:defRPr/>
            </a:pPr>
            <a:fld id="{B45E25B2-187E-CC49-97EA-46095CE6ECA3}" type="slidenum">
              <a:rPr lang="fr-FR" smtClean="0"/>
              <a:pPr>
                <a:defRPr/>
              </a:pPr>
              <a:t>15</a:t>
            </a:fld>
            <a:endParaRPr lang="fr-FR" dirty="0"/>
          </a:p>
        </p:txBody>
      </p:sp>
    </p:spTree>
    <p:extLst>
      <p:ext uri="{BB962C8B-B14F-4D97-AF65-F5344CB8AC3E}">
        <p14:creationId xmlns:p14="http://schemas.microsoft.com/office/powerpoint/2010/main" val="3395374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pPr>
              <a:defRPr/>
            </a:pPr>
            <a:r>
              <a:rPr lang="fr-FR" dirty="0" smtClean="0"/>
              <a:t>Titre de la présentation</a:t>
            </a:r>
            <a:endParaRPr lang="fr-FR" dirty="0"/>
          </a:p>
        </p:txBody>
      </p:sp>
      <p:sp>
        <p:nvSpPr>
          <p:cNvPr id="5" name="Espace réservé du pied de page 4"/>
          <p:cNvSpPr>
            <a:spLocks noGrp="1"/>
          </p:cNvSpPr>
          <p:nvPr>
            <p:ph type="ftr" sz="quarter" idx="11"/>
          </p:nvPr>
        </p:nvSpPr>
        <p:spPr/>
        <p:txBody>
          <a:bodyPr/>
          <a:lstStyle/>
          <a:p>
            <a:pPr>
              <a:defRPr/>
            </a:pPr>
            <a:r>
              <a:rPr lang="fr-FR" dirty="0" smtClean="0"/>
              <a:t>Université de Rennes 1</a:t>
            </a:r>
            <a:endParaRPr lang="fr-FR" dirty="0"/>
          </a:p>
        </p:txBody>
      </p:sp>
      <p:sp>
        <p:nvSpPr>
          <p:cNvPr id="6" name="Espace réservé du numéro de diapositive 5"/>
          <p:cNvSpPr>
            <a:spLocks noGrp="1"/>
          </p:cNvSpPr>
          <p:nvPr>
            <p:ph type="sldNum" sz="quarter" idx="12"/>
          </p:nvPr>
        </p:nvSpPr>
        <p:spPr/>
        <p:txBody>
          <a:bodyPr/>
          <a:lstStyle/>
          <a:p>
            <a:pPr>
              <a:defRPr/>
            </a:pPr>
            <a:fld id="{B45E25B2-187E-CC49-97EA-46095CE6ECA3}" type="slidenum">
              <a:rPr lang="fr-FR" smtClean="0"/>
              <a:pPr>
                <a:defRPr/>
              </a:pPr>
              <a:t>16</a:t>
            </a:fld>
            <a:endParaRPr lang="fr-FR" dirty="0"/>
          </a:p>
        </p:txBody>
      </p:sp>
    </p:spTree>
    <p:extLst>
      <p:ext uri="{BB962C8B-B14F-4D97-AF65-F5344CB8AC3E}">
        <p14:creationId xmlns:p14="http://schemas.microsoft.com/office/powerpoint/2010/main" val="34953287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pPr>
              <a:defRPr/>
            </a:pPr>
            <a:r>
              <a:rPr lang="fr-FR" dirty="0" smtClean="0"/>
              <a:t>Titre de la présentation</a:t>
            </a:r>
            <a:endParaRPr lang="fr-FR" dirty="0"/>
          </a:p>
        </p:txBody>
      </p:sp>
      <p:sp>
        <p:nvSpPr>
          <p:cNvPr id="5" name="Espace réservé du pied de page 4"/>
          <p:cNvSpPr>
            <a:spLocks noGrp="1"/>
          </p:cNvSpPr>
          <p:nvPr>
            <p:ph type="ftr" sz="quarter" idx="11"/>
          </p:nvPr>
        </p:nvSpPr>
        <p:spPr/>
        <p:txBody>
          <a:bodyPr/>
          <a:lstStyle/>
          <a:p>
            <a:pPr>
              <a:defRPr/>
            </a:pPr>
            <a:r>
              <a:rPr lang="fr-FR" dirty="0" smtClean="0"/>
              <a:t>Université de Rennes 1</a:t>
            </a:r>
            <a:endParaRPr lang="fr-FR" dirty="0"/>
          </a:p>
        </p:txBody>
      </p:sp>
      <p:sp>
        <p:nvSpPr>
          <p:cNvPr id="6" name="Espace réservé du numéro de diapositive 5"/>
          <p:cNvSpPr>
            <a:spLocks noGrp="1"/>
          </p:cNvSpPr>
          <p:nvPr>
            <p:ph type="sldNum" sz="quarter" idx="12"/>
          </p:nvPr>
        </p:nvSpPr>
        <p:spPr/>
        <p:txBody>
          <a:bodyPr/>
          <a:lstStyle/>
          <a:p>
            <a:pPr>
              <a:defRPr/>
            </a:pPr>
            <a:fld id="{B45E25B2-187E-CC49-97EA-46095CE6ECA3}" type="slidenum">
              <a:rPr lang="fr-FR" smtClean="0"/>
              <a:pPr>
                <a:defRPr/>
              </a:pPr>
              <a:t>17</a:t>
            </a:fld>
            <a:endParaRPr lang="fr-FR" dirty="0"/>
          </a:p>
        </p:txBody>
      </p:sp>
    </p:spTree>
    <p:extLst>
      <p:ext uri="{BB962C8B-B14F-4D97-AF65-F5344CB8AC3E}">
        <p14:creationId xmlns:p14="http://schemas.microsoft.com/office/powerpoint/2010/main" val="19955891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pPr>
              <a:defRPr/>
            </a:pPr>
            <a:r>
              <a:rPr lang="fr-FR" dirty="0" smtClean="0"/>
              <a:t>Titre de la présentation</a:t>
            </a:r>
            <a:endParaRPr lang="fr-FR" dirty="0"/>
          </a:p>
        </p:txBody>
      </p:sp>
      <p:sp>
        <p:nvSpPr>
          <p:cNvPr id="5" name="Espace réservé du pied de page 4"/>
          <p:cNvSpPr>
            <a:spLocks noGrp="1"/>
          </p:cNvSpPr>
          <p:nvPr>
            <p:ph type="ftr" sz="quarter" idx="11"/>
          </p:nvPr>
        </p:nvSpPr>
        <p:spPr/>
        <p:txBody>
          <a:bodyPr/>
          <a:lstStyle/>
          <a:p>
            <a:pPr>
              <a:defRPr/>
            </a:pPr>
            <a:r>
              <a:rPr lang="fr-FR" dirty="0" smtClean="0"/>
              <a:t>Université de Rennes 1</a:t>
            </a:r>
            <a:endParaRPr lang="fr-FR" dirty="0"/>
          </a:p>
        </p:txBody>
      </p:sp>
      <p:sp>
        <p:nvSpPr>
          <p:cNvPr id="6" name="Espace réservé du numéro de diapositive 5"/>
          <p:cNvSpPr>
            <a:spLocks noGrp="1"/>
          </p:cNvSpPr>
          <p:nvPr>
            <p:ph type="sldNum" sz="quarter" idx="12"/>
          </p:nvPr>
        </p:nvSpPr>
        <p:spPr/>
        <p:txBody>
          <a:bodyPr/>
          <a:lstStyle/>
          <a:p>
            <a:pPr>
              <a:defRPr/>
            </a:pPr>
            <a:fld id="{B45E25B2-187E-CC49-97EA-46095CE6ECA3}" type="slidenum">
              <a:rPr lang="fr-FR" smtClean="0"/>
              <a:pPr>
                <a:defRPr/>
              </a:pPr>
              <a:t>18</a:t>
            </a:fld>
            <a:endParaRPr lang="fr-FR" dirty="0"/>
          </a:p>
        </p:txBody>
      </p:sp>
    </p:spTree>
    <p:extLst>
      <p:ext uri="{BB962C8B-B14F-4D97-AF65-F5344CB8AC3E}">
        <p14:creationId xmlns:p14="http://schemas.microsoft.com/office/powerpoint/2010/main" val="2407329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pPr>
              <a:defRPr/>
            </a:pPr>
            <a:r>
              <a:rPr lang="fr-FR" dirty="0" smtClean="0"/>
              <a:t>Titre de la présentation</a:t>
            </a:r>
            <a:endParaRPr lang="fr-FR" dirty="0"/>
          </a:p>
        </p:txBody>
      </p:sp>
      <p:sp>
        <p:nvSpPr>
          <p:cNvPr id="5" name="Espace réservé du pied de page 4"/>
          <p:cNvSpPr>
            <a:spLocks noGrp="1"/>
          </p:cNvSpPr>
          <p:nvPr>
            <p:ph type="ftr" sz="quarter" idx="11"/>
          </p:nvPr>
        </p:nvSpPr>
        <p:spPr/>
        <p:txBody>
          <a:bodyPr/>
          <a:lstStyle/>
          <a:p>
            <a:pPr>
              <a:defRPr/>
            </a:pPr>
            <a:r>
              <a:rPr lang="fr-FR" dirty="0" smtClean="0"/>
              <a:t>Université de Rennes 1</a:t>
            </a:r>
            <a:endParaRPr lang="fr-FR" dirty="0"/>
          </a:p>
        </p:txBody>
      </p:sp>
      <p:sp>
        <p:nvSpPr>
          <p:cNvPr id="6" name="Espace réservé du numéro de diapositive 5"/>
          <p:cNvSpPr>
            <a:spLocks noGrp="1"/>
          </p:cNvSpPr>
          <p:nvPr>
            <p:ph type="sldNum" sz="quarter" idx="12"/>
          </p:nvPr>
        </p:nvSpPr>
        <p:spPr/>
        <p:txBody>
          <a:bodyPr/>
          <a:lstStyle/>
          <a:p>
            <a:pPr>
              <a:defRPr/>
            </a:pPr>
            <a:fld id="{B45E25B2-187E-CC49-97EA-46095CE6ECA3}" type="slidenum">
              <a:rPr lang="fr-FR" smtClean="0"/>
              <a:pPr>
                <a:defRPr/>
              </a:pPr>
              <a:t>19</a:t>
            </a:fld>
            <a:endParaRPr lang="fr-FR" dirty="0"/>
          </a:p>
        </p:txBody>
      </p:sp>
    </p:spTree>
    <p:extLst>
      <p:ext uri="{BB962C8B-B14F-4D97-AF65-F5344CB8AC3E}">
        <p14:creationId xmlns:p14="http://schemas.microsoft.com/office/powerpoint/2010/main" val="893849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pPr>
              <a:defRPr/>
            </a:pPr>
            <a:r>
              <a:rPr lang="fr-FR" dirty="0" smtClean="0"/>
              <a:t>Titre de la présentation</a:t>
            </a:r>
            <a:endParaRPr lang="fr-FR" dirty="0"/>
          </a:p>
        </p:txBody>
      </p:sp>
      <p:sp>
        <p:nvSpPr>
          <p:cNvPr id="5" name="Espace réservé du pied de page 4"/>
          <p:cNvSpPr>
            <a:spLocks noGrp="1"/>
          </p:cNvSpPr>
          <p:nvPr>
            <p:ph type="ftr" sz="quarter" idx="11"/>
          </p:nvPr>
        </p:nvSpPr>
        <p:spPr/>
        <p:txBody>
          <a:bodyPr/>
          <a:lstStyle/>
          <a:p>
            <a:pPr>
              <a:defRPr/>
            </a:pPr>
            <a:r>
              <a:rPr lang="fr-FR" dirty="0" smtClean="0"/>
              <a:t>Université de Rennes 1</a:t>
            </a:r>
            <a:endParaRPr lang="fr-FR" dirty="0"/>
          </a:p>
        </p:txBody>
      </p:sp>
      <p:sp>
        <p:nvSpPr>
          <p:cNvPr id="6" name="Espace réservé du numéro de diapositive 5"/>
          <p:cNvSpPr>
            <a:spLocks noGrp="1"/>
          </p:cNvSpPr>
          <p:nvPr>
            <p:ph type="sldNum" sz="quarter" idx="12"/>
          </p:nvPr>
        </p:nvSpPr>
        <p:spPr/>
        <p:txBody>
          <a:bodyPr/>
          <a:lstStyle/>
          <a:p>
            <a:pPr>
              <a:defRPr/>
            </a:pPr>
            <a:fld id="{B45E25B2-187E-CC49-97EA-46095CE6ECA3}" type="slidenum">
              <a:rPr lang="fr-FR" smtClean="0"/>
              <a:pPr>
                <a:defRPr/>
              </a:pPr>
              <a:t>20</a:t>
            </a:fld>
            <a:endParaRPr lang="fr-FR" dirty="0"/>
          </a:p>
        </p:txBody>
      </p:sp>
    </p:spTree>
    <p:extLst>
      <p:ext uri="{BB962C8B-B14F-4D97-AF65-F5344CB8AC3E}">
        <p14:creationId xmlns:p14="http://schemas.microsoft.com/office/powerpoint/2010/main" val="4228629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pPr>
              <a:defRPr/>
            </a:pPr>
            <a:r>
              <a:rPr lang="fr-FR" dirty="0" smtClean="0"/>
              <a:t>Titre de la présentation</a:t>
            </a:r>
            <a:endParaRPr lang="fr-FR" dirty="0"/>
          </a:p>
        </p:txBody>
      </p:sp>
      <p:sp>
        <p:nvSpPr>
          <p:cNvPr id="5" name="Espace réservé du pied de page 4"/>
          <p:cNvSpPr>
            <a:spLocks noGrp="1"/>
          </p:cNvSpPr>
          <p:nvPr>
            <p:ph type="ftr" sz="quarter" idx="11"/>
          </p:nvPr>
        </p:nvSpPr>
        <p:spPr/>
        <p:txBody>
          <a:bodyPr/>
          <a:lstStyle/>
          <a:p>
            <a:pPr>
              <a:defRPr/>
            </a:pPr>
            <a:r>
              <a:rPr lang="fr-FR" dirty="0" smtClean="0"/>
              <a:t>Université de Rennes 1</a:t>
            </a:r>
            <a:endParaRPr lang="fr-FR" dirty="0"/>
          </a:p>
        </p:txBody>
      </p:sp>
      <p:sp>
        <p:nvSpPr>
          <p:cNvPr id="6" name="Espace réservé du numéro de diapositive 5"/>
          <p:cNvSpPr>
            <a:spLocks noGrp="1"/>
          </p:cNvSpPr>
          <p:nvPr>
            <p:ph type="sldNum" sz="quarter" idx="12"/>
          </p:nvPr>
        </p:nvSpPr>
        <p:spPr/>
        <p:txBody>
          <a:bodyPr/>
          <a:lstStyle/>
          <a:p>
            <a:pPr>
              <a:defRPr/>
            </a:pPr>
            <a:fld id="{B45E25B2-187E-CC49-97EA-46095CE6ECA3}" type="slidenum">
              <a:rPr lang="fr-FR" smtClean="0"/>
              <a:pPr>
                <a:defRPr/>
              </a:pPr>
              <a:t>2</a:t>
            </a:fld>
            <a:endParaRPr lang="fr-FR" dirty="0"/>
          </a:p>
        </p:txBody>
      </p:sp>
    </p:spTree>
    <p:extLst>
      <p:ext uri="{BB962C8B-B14F-4D97-AF65-F5344CB8AC3E}">
        <p14:creationId xmlns:p14="http://schemas.microsoft.com/office/powerpoint/2010/main" val="18674604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pPr>
              <a:defRPr/>
            </a:pPr>
            <a:r>
              <a:rPr lang="fr-FR" dirty="0" smtClean="0"/>
              <a:t>Titre de la présentation</a:t>
            </a:r>
            <a:endParaRPr lang="fr-FR" dirty="0"/>
          </a:p>
        </p:txBody>
      </p:sp>
      <p:sp>
        <p:nvSpPr>
          <p:cNvPr id="5" name="Espace réservé du pied de page 4"/>
          <p:cNvSpPr>
            <a:spLocks noGrp="1"/>
          </p:cNvSpPr>
          <p:nvPr>
            <p:ph type="ftr" sz="quarter" idx="11"/>
          </p:nvPr>
        </p:nvSpPr>
        <p:spPr/>
        <p:txBody>
          <a:bodyPr/>
          <a:lstStyle/>
          <a:p>
            <a:pPr>
              <a:defRPr/>
            </a:pPr>
            <a:r>
              <a:rPr lang="fr-FR" dirty="0" smtClean="0"/>
              <a:t>Université de Rennes 1</a:t>
            </a:r>
            <a:endParaRPr lang="fr-FR" dirty="0"/>
          </a:p>
        </p:txBody>
      </p:sp>
      <p:sp>
        <p:nvSpPr>
          <p:cNvPr id="6" name="Espace réservé du numéro de diapositive 5"/>
          <p:cNvSpPr>
            <a:spLocks noGrp="1"/>
          </p:cNvSpPr>
          <p:nvPr>
            <p:ph type="sldNum" sz="quarter" idx="12"/>
          </p:nvPr>
        </p:nvSpPr>
        <p:spPr/>
        <p:txBody>
          <a:bodyPr/>
          <a:lstStyle/>
          <a:p>
            <a:pPr>
              <a:defRPr/>
            </a:pPr>
            <a:fld id="{B45E25B2-187E-CC49-97EA-46095CE6ECA3}" type="slidenum">
              <a:rPr lang="fr-FR" smtClean="0"/>
              <a:pPr>
                <a:defRPr/>
              </a:pPr>
              <a:t>21</a:t>
            </a:fld>
            <a:endParaRPr lang="fr-FR" dirty="0"/>
          </a:p>
        </p:txBody>
      </p:sp>
    </p:spTree>
    <p:extLst>
      <p:ext uri="{BB962C8B-B14F-4D97-AF65-F5344CB8AC3E}">
        <p14:creationId xmlns:p14="http://schemas.microsoft.com/office/powerpoint/2010/main" val="38084635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pPr>
              <a:defRPr/>
            </a:pPr>
            <a:r>
              <a:rPr lang="fr-FR" dirty="0" smtClean="0"/>
              <a:t>Titre de la présentation</a:t>
            </a:r>
            <a:endParaRPr lang="fr-FR" dirty="0"/>
          </a:p>
        </p:txBody>
      </p:sp>
      <p:sp>
        <p:nvSpPr>
          <p:cNvPr id="5" name="Espace réservé du pied de page 4"/>
          <p:cNvSpPr>
            <a:spLocks noGrp="1"/>
          </p:cNvSpPr>
          <p:nvPr>
            <p:ph type="ftr" sz="quarter" idx="11"/>
          </p:nvPr>
        </p:nvSpPr>
        <p:spPr/>
        <p:txBody>
          <a:bodyPr/>
          <a:lstStyle/>
          <a:p>
            <a:pPr>
              <a:defRPr/>
            </a:pPr>
            <a:r>
              <a:rPr lang="fr-FR" dirty="0" smtClean="0"/>
              <a:t>Université de Rennes 1</a:t>
            </a:r>
            <a:endParaRPr lang="fr-FR" dirty="0"/>
          </a:p>
        </p:txBody>
      </p:sp>
      <p:sp>
        <p:nvSpPr>
          <p:cNvPr id="6" name="Espace réservé du numéro de diapositive 5"/>
          <p:cNvSpPr>
            <a:spLocks noGrp="1"/>
          </p:cNvSpPr>
          <p:nvPr>
            <p:ph type="sldNum" sz="quarter" idx="12"/>
          </p:nvPr>
        </p:nvSpPr>
        <p:spPr/>
        <p:txBody>
          <a:bodyPr/>
          <a:lstStyle/>
          <a:p>
            <a:pPr>
              <a:defRPr/>
            </a:pPr>
            <a:fld id="{B45E25B2-187E-CC49-97EA-46095CE6ECA3}" type="slidenum">
              <a:rPr lang="fr-FR" smtClean="0"/>
              <a:pPr>
                <a:defRPr/>
              </a:pPr>
              <a:t>22</a:t>
            </a:fld>
            <a:endParaRPr lang="fr-FR" dirty="0"/>
          </a:p>
        </p:txBody>
      </p:sp>
    </p:spTree>
    <p:extLst>
      <p:ext uri="{BB962C8B-B14F-4D97-AF65-F5344CB8AC3E}">
        <p14:creationId xmlns:p14="http://schemas.microsoft.com/office/powerpoint/2010/main" val="30302723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pPr>
              <a:defRPr/>
            </a:pPr>
            <a:r>
              <a:rPr lang="fr-FR" dirty="0" smtClean="0"/>
              <a:t>Titre de la présentation</a:t>
            </a:r>
            <a:endParaRPr lang="fr-FR" dirty="0"/>
          </a:p>
        </p:txBody>
      </p:sp>
      <p:sp>
        <p:nvSpPr>
          <p:cNvPr id="5" name="Espace réservé du pied de page 4"/>
          <p:cNvSpPr>
            <a:spLocks noGrp="1"/>
          </p:cNvSpPr>
          <p:nvPr>
            <p:ph type="ftr" sz="quarter" idx="11"/>
          </p:nvPr>
        </p:nvSpPr>
        <p:spPr/>
        <p:txBody>
          <a:bodyPr/>
          <a:lstStyle/>
          <a:p>
            <a:pPr>
              <a:defRPr/>
            </a:pPr>
            <a:r>
              <a:rPr lang="fr-FR" dirty="0" smtClean="0"/>
              <a:t>Université de Rennes 1</a:t>
            </a:r>
            <a:endParaRPr lang="fr-FR" dirty="0"/>
          </a:p>
        </p:txBody>
      </p:sp>
      <p:sp>
        <p:nvSpPr>
          <p:cNvPr id="6" name="Espace réservé du numéro de diapositive 5"/>
          <p:cNvSpPr>
            <a:spLocks noGrp="1"/>
          </p:cNvSpPr>
          <p:nvPr>
            <p:ph type="sldNum" sz="quarter" idx="12"/>
          </p:nvPr>
        </p:nvSpPr>
        <p:spPr/>
        <p:txBody>
          <a:bodyPr/>
          <a:lstStyle/>
          <a:p>
            <a:pPr>
              <a:defRPr/>
            </a:pPr>
            <a:fld id="{B45E25B2-187E-CC49-97EA-46095CE6ECA3}" type="slidenum">
              <a:rPr lang="fr-FR" smtClean="0"/>
              <a:pPr>
                <a:defRPr/>
              </a:pPr>
              <a:t>23</a:t>
            </a:fld>
            <a:endParaRPr lang="fr-FR" dirty="0"/>
          </a:p>
        </p:txBody>
      </p:sp>
    </p:spTree>
    <p:extLst>
      <p:ext uri="{BB962C8B-B14F-4D97-AF65-F5344CB8AC3E}">
        <p14:creationId xmlns:p14="http://schemas.microsoft.com/office/powerpoint/2010/main" val="15030826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pPr>
              <a:defRPr/>
            </a:pPr>
            <a:r>
              <a:rPr lang="fr-FR" dirty="0" smtClean="0"/>
              <a:t>Titre de la présentation</a:t>
            </a:r>
            <a:endParaRPr lang="fr-FR" dirty="0"/>
          </a:p>
        </p:txBody>
      </p:sp>
      <p:sp>
        <p:nvSpPr>
          <p:cNvPr id="5" name="Espace réservé du pied de page 4"/>
          <p:cNvSpPr>
            <a:spLocks noGrp="1"/>
          </p:cNvSpPr>
          <p:nvPr>
            <p:ph type="ftr" sz="quarter" idx="11"/>
          </p:nvPr>
        </p:nvSpPr>
        <p:spPr/>
        <p:txBody>
          <a:bodyPr/>
          <a:lstStyle/>
          <a:p>
            <a:pPr>
              <a:defRPr/>
            </a:pPr>
            <a:r>
              <a:rPr lang="fr-FR" dirty="0" smtClean="0"/>
              <a:t>Université de Rennes 1</a:t>
            </a:r>
            <a:endParaRPr lang="fr-FR" dirty="0"/>
          </a:p>
        </p:txBody>
      </p:sp>
      <p:sp>
        <p:nvSpPr>
          <p:cNvPr id="6" name="Espace réservé du numéro de diapositive 5"/>
          <p:cNvSpPr>
            <a:spLocks noGrp="1"/>
          </p:cNvSpPr>
          <p:nvPr>
            <p:ph type="sldNum" sz="quarter" idx="12"/>
          </p:nvPr>
        </p:nvSpPr>
        <p:spPr/>
        <p:txBody>
          <a:bodyPr/>
          <a:lstStyle/>
          <a:p>
            <a:pPr>
              <a:defRPr/>
            </a:pPr>
            <a:fld id="{B45E25B2-187E-CC49-97EA-46095CE6ECA3}" type="slidenum">
              <a:rPr lang="fr-FR" smtClean="0"/>
              <a:pPr>
                <a:defRPr/>
              </a:pPr>
              <a:t>24</a:t>
            </a:fld>
            <a:endParaRPr lang="fr-FR" dirty="0"/>
          </a:p>
        </p:txBody>
      </p:sp>
    </p:spTree>
    <p:extLst>
      <p:ext uri="{BB962C8B-B14F-4D97-AF65-F5344CB8AC3E}">
        <p14:creationId xmlns:p14="http://schemas.microsoft.com/office/powerpoint/2010/main" val="34849144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pPr>
              <a:defRPr/>
            </a:pPr>
            <a:r>
              <a:rPr lang="fr-FR" dirty="0" smtClean="0"/>
              <a:t>Titre de la présentation</a:t>
            </a:r>
            <a:endParaRPr lang="fr-FR" dirty="0"/>
          </a:p>
        </p:txBody>
      </p:sp>
      <p:sp>
        <p:nvSpPr>
          <p:cNvPr id="5" name="Espace réservé du pied de page 4"/>
          <p:cNvSpPr>
            <a:spLocks noGrp="1"/>
          </p:cNvSpPr>
          <p:nvPr>
            <p:ph type="ftr" sz="quarter" idx="11"/>
          </p:nvPr>
        </p:nvSpPr>
        <p:spPr/>
        <p:txBody>
          <a:bodyPr/>
          <a:lstStyle/>
          <a:p>
            <a:pPr>
              <a:defRPr/>
            </a:pPr>
            <a:r>
              <a:rPr lang="fr-FR" dirty="0" smtClean="0"/>
              <a:t>Université de Rennes 1</a:t>
            </a:r>
            <a:endParaRPr lang="fr-FR" dirty="0"/>
          </a:p>
        </p:txBody>
      </p:sp>
      <p:sp>
        <p:nvSpPr>
          <p:cNvPr id="6" name="Espace réservé du numéro de diapositive 5"/>
          <p:cNvSpPr>
            <a:spLocks noGrp="1"/>
          </p:cNvSpPr>
          <p:nvPr>
            <p:ph type="sldNum" sz="quarter" idx="12"/>
          </p:nvPr>
        </p:nvSpPr>
        <p:spPr/>
        <p:txBody>
          <a:bodyPr/>
          <a:lstStyle/>
          <a:p>
            <a:pPr>
              <a:defRPr/>
            </a:pPr>
            <a:fld id="{B45E25B2-187E-CC49-97EA-46095CE6ECA3}" type="slidenum">
              <a:rPr lang="fr-FR" smtClean="0"/>
              <a:pPr>
                <a:defRPr/>
              </a:pPr>
              <a:t>25</a:t>
            </a:fld>
            <a:endParaRPr lang="fr-FR" dirty="0"/>
          </a:p>
        </p:txBody>
      </p:sp>
    </p:spTree>
    <p:extLst>
      <p:ext uri="{BB962C8B-B14F-4D97-AF65-F5344CB8AC3E}">
        <p14:creationId xmlns:p14="http://schemas.microsoft.com/office/powerpoint/2010/main" val="18049164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pPr>
              <a:defRPr/>
            </a:pPr>
            <a:r>
              <a:rPr lang="fr-FR" dirty="0" smtClean="0"/>
              <a:t>Titre de la présentation</a:t>
            </a:r>
            <a:endParaRPr lang="fr-FR" dirty="0"/>
          </a:p>
        </p:txBody>
      </p:sp>
      <p:sp>
        <p:nvSpPr>
          <p:cNvPr id="5" name="Espace réservé du pied de page 4"/>
          <p:cNvSpPr>
            <a:spLocks noGrp="1"/>
          </p:cNvSpPr>
          <p:nvPr>
            <p:ph type="ftr" sz="quarter" idx="11"/>
          </p:nvPr>
        </p:nvSpPr>
        <p:spPr/>
        <p:txBody>
          <a:bodyPr/>
          <a:lstStyle/>
          <a:p>
            <a:pPr>
              <a:defRPr/>
            </a:pPr>
            <a:r>
              <a:rPr lang="fr-FR" dirty="0" smtClean="0"/>
              <a:t>Université de Rennes 1</a:t>
            </a:r>
            <a:endParaRPr lang="fr-FR" dirty="0"/>
          </a:p>
        </p:txBody>
      </p:sp>
      <p:sp>
        <p:nvSpPr>
          <p:cNvPr id="6" name="Espace réservé du numéro de diapositive 5"/>
          <p:cNvSpPr>
            <a:spLocks noGrp="1"/>
          </p:cNvSpPr>
          <p:nvPr>
            <p:ph type="sldNum" sz="quarter" idx="12"/>
          </p:nvPr>
        </p:nvSpPr>
        <p:spPr/>
        <p:txBody>
          <a:bodyPr/>
          <a:lstStyle/>
          <a:p>
            <a:pPr>
              <a:defRPr/>
            </a:pPr>
            <a:fld id="{B45E25B2-187E-CC49-97EA-46095CE6ECA3}" type="slidenum">
              <a:rPr lang="fr-FR" smtClean="0"/>
              <a:pPr>
                <a:defRPr/>
              </a:pPr>
              <a:t>33</a:t>
            </a:fld>
            <a:endParaRPr lang="fr-FR" dirty="0"/>
          </a:p>
        </p:txBody>
      </p:sp>
    </p:spTree>
    <p:extLst>
      <p:ext uri="{BB962C8B-B14F-4D97-AF65-F5344CB8AC3E}">
        <p14:creationId xmlns:p14="http://schemas.microsoft.com/office/powerpoint/2010/main" val="9268991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pPr>
              <a:defRPr/>
            </a:pPr>
            <a:r>
              <a:rPr lang="fr-FR" dirty="0" smtClean="0"/>
              <a:t>Titre de la présentation</a:t>
            </a:r>
            <a:endParaRPr lang="fr-FR" dirty="0"/>
          </a:p>
        </p:txBody>
      </p:sp>
      <p:sp>
        <p:nvSpPr>
          <p:cNvPr id="5" name="Espace réservé du pied de page 4"/>
          <p:cNvSpPr>
            <a:spLocks noGrp="1"/>
          </p:cNvSpPr>
          <p:nvPr>
            <p:ph type="ftr" sz="quarter" idx="11"/>
          </p:nvPr>
        </p:nvSpPr>
        <p:spPr/>
        <p:txBody>
          <a:bodyPr/>
          <a:lstStyle/>
          <a:p>
            <a:pPr>
              <a:defRPr/>
            </a:pPr>
            <a:r>
              <a:rPr lang="fr-FR" dirty="0" smtClean="0"/>
              <a:t>Université de Rennes 1</a:t>
            </a:r>
            <a:endParaRPr lang="fr-FR" dirty="0"/>
          </a:p>
        </p:txBody>
      </p:sp>
      <p:sp>
        <p:nvSpPr>
          <p:cNvPr id="6" name="Espace réservé du numéro de diapositive 5"/>
          <p:cNvSpPr>
            <a:spLocks noGrp="1"/>
          </p:cNvSpPr>
          <p:nvPr>
            <p:ph type="sldNum" sz="quarter" idx="12"/>
          </p:nvPr>
        </p:nvSpPr>
        <p:spPr/>
        <p:txBody>
          <a:bodyPr/>
          <a:lstStyle/>
          <a:p>
            <a:pPr>
              <a:defRPr/>
            </a:pPr>
            <a:fld id="{B45E25B2-187E-CC49-97EA-46095CE6ECA3}" type="slidenum">
              <a:rPr lang="fr-FR" smtClean="0"/>
              <a:pPr>
                <a:defRPr/>
              </a:pPr>
              <a:t>37</a:t>
            </a:fld>
            <a:endParaRPr lang="fr-FR" dirty="0"/>
          </a:p>
        </p:txBody>
      </p:sp>
    </p:spTree>
    <p:extLst>
      <p:ext uri="{BB962C8B-B14F-4D97-AF65-F5344CB8AC3E}">
        <p14:creationId xmlns:p14="http://schemas.microsoft.com/office/powerpoint/2010/main" val="2871629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pPr>
              <a:defRPr/>
            </a:pPr>
            <a:r>
              <a:rPr lang="fr-FR" dirty="0" smtClean="0"/>
              <a:t>Titre de la présentation</a:t>
            </a:r>
            <a:endParaRPr lang="fr-FR" dirty="0"/>
          </a:p>
        </p:txBody>
      </p:sp>
      <p:sp>
        <p:nvSpPr>
          <p:cNvPr id="5" name="Espace réservé du pied de page 4"/>
          <p:cNvSpPr>
            <a:spLocks noGrp="1"/>
          </p:cNvSpPr>
          <p:nvPr>
            <p:ph type="ftr" sz="quarter" idx="11"/>
          </p:nvPr>
        </p:nvSpPr>
        <p:spPr/>
        <p:txBody>
          <a:bodyPr/>
          <a:lstStyle/>
          <a:p>
            <a:pPr>
              <a:defRPr/>
            </a:pPr>
            <a:r>
              <a:rPr lang="fr-FR" dirty="0" smtClean="0"/>
              <a:t>Université de Rennes 1</a:t>
            </a:r>
            <a:endParaRPr lang="fr-FR" dirty="0"/>
          </a:p>
        </p:txBody>
      </p:sp>
      <p:sp>
        <p:nvSpPr>
          <p:cNvPr id="6" name="Espace réservé du numéro de diapositive 5"/>
          <p:cNvSpPr>
            <a:spLocks noGrp="1"/>
          </p:cNvSpPr>
          <p:nvPr>
            <p:ph type="sldNum" sz="quarter" idx="12"/>
          </p:nvPr>
        </p:nvSpPr>
        <p:spPr/>
        <p:txBody>
          <a:bodyPr/>
          <a:lstStyle/>
          <a:p>
            <a:pPr>
              <a:defRPr/>
            </a:pPr>
            <a:fld id="{B45E25B2-187E-CC49-97EA-46095CE6ECA3}" type="slidenum">
              <a:rPr lang="fr-FR" smtClean="0"/>
              <a:pPr>
                <a:defRPr/>
              </a:pPr>
              <a:t>38</a:t>
            </a:fld>
            <a:endParaRPr lang="fr-FR" dirty="0"/>
          </a:p>
        </p:txBody>
      </p:sp>
    </p:spTree>
    <p:extLst>
      <p:ext uri="{BB962C8B-B14F-4D97-AF65-F5344CB8AC3E}">
        <p14:creationId xmlns:p14="http://schemas.microsoft.com/office/powerpoint/2010/main" val="29819189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pPr>
              <a:defRPr/>
            </a:pPr>
            <a:r>
              <a:rPr lang="fr-FR" dirty="0" smtClean="0"/>
              <a:t>Titre de la présentation</a:t>
            </a:r>
            <a:endParaRPr lang="fr-FR" dirty="0"/>
          </a:p>
        </p:txBody>
      </p:sp>
      <p:sp>
        <p:nvSpPr>
          <p:cNvPr id="5" name="Espace réservé du pied de page 4"/>
          <p:cNvSpPr>
            <a:spLocks noGrp="1"/>
          </p:cNvSpPr>
          <p:nvPr>
            <p:ph type="ftr" sz="quarter" idx="11"/>
          </p:nvPr>
        </p:nvSpPr>
        <p:spPr/>
        <p:txBody>
          <a:bodyPr/>
          <a:lstStyle/>
          <a:p>
            <a:pPr>
              <a:defRPr/>
            </a:pPr>
            <a:r>
              <a:rPr lang="fr-FR" dirty="0" smtClean="0"/>
              <a:t>Université de Rennes 1</a:t>
            </a:r>
            <a:endParaRPr lang="fr-FR" dirty="0"/>
          </a:p>
        </p:txBody>
      </p:sp>
      <p:sp>
        <p:nvSpPr>
          <p:cNvPr id="6" name="Espace réservé du numéro de diapositive 5"/>
          <p:cNvSpPr>
            <a:spLocks noGrp="1"/>
          </p:cNvSpPr>
          <p:nvPr>
            <p:ph type="sldNum" sz="quarter" idx="12"/>
          </p:nvPr>
        </p:nvSpPr>
        <p:spPr/>
        <p:txBody>
          <a:bodyPr/>
          <a:lstStyle/>
          <a:p>
            <a:pPr>
              <a:defRPr/>
            </a:pPr>
            <a:fld id="{B45E25B2-187E-CC49-97EA-46095CE6ECA3}" type="slidenum">
              <a:rPr lang="fr-FR" smtClean="0"/>
              <a:pPr>
                <a:defRPr/>
              </a:pPr>
              <a:t>39</a:t>
            </a:fld>
            <a:endParaRPr lang="fr-FR" dirty="0"/>
          </a:p>
        </p:txBody>
      </p:sp>
    </p:spTree>
    <p:extLst>
      <p:ext uri="{BB962C8B-B14F-4D97-AF65-F5344CB8AC3E}">
        <p14:creationId xmlns:p14="http://schemas.microsoft.com/office/powerpoint/2010/main" val="17217897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pPr>
              <a:defRPr/>
            </a:pPr>
            <a:r>
              <a:rPr lang="fr-FR" dirty="0" smtClean="0"/>
              <a:t>Titre de la présentation</a:t>
            </a:r>
            <a:endParaRPr lang="fr-FR" dirty="0"/>
          </a:p>
        </p:txBody>
      </p:sp>
      <p:sp>
        <p:nvSpPr>
          <p:cNvPr id="5" name="Espace réservé du pied de page 4"/>
          <p:cNvSpPr>
            <a:spLocks noGrp="1"/>
          </p:cNvSpPr>
          <p:nvPr>
            <p:ph type="ftr" sz="quarter" idx="11"/>
          </p:nvPr>
        </p:nvSpPr>
        <p:spPr/>
        <p:txBody>
          <a:bodyPr/>
          <a:lstStyle/>
          <a:p>
            <a:pPr>
              <a:defRPr/>
            </a:pPr>
            <a:r>
              <a:rPr lang="fr-FR" dirty="0" smtClean="0"/>
              <a:t>Université de Rennes 1</a:t>
            </a:r>
            <a:endParaRPr lang="fr-FR" dirty="0"/>
          </a:p>
        </p:txBody>
      </p:sp>
      <p:sp>
        <p:nvSpPr>
          <p:cNvPr id="6" name="Espace réservé du numéro de diapositive 5"/>
          <p:cNvSpPr>
            <a:spLocks noGrp="1"/>
          </p:cNvSpPr>
          <p:nvPr>
            <p:ph type="sldNum" sz="quarter" idx="12"/>
          </p:nvPr>
        </p:nvSpPr>
        <p:spPr/>
        <p:txBody>
          <a:bodyPr/>
          <a:lstStyle/>
          <a:p>
            <a:pPr>
              <a:defRPr/>
            </a:pPr>
            <a:fld id="{B45E25B2-187E-CC49-97EA-46095CE6ECA3}" type="slidenum">
              <a:rPr lang="fr-FR" smtClean="0"/>
              <a:pPr>
                <a:defRPr/>
              </a:pPr>
              <a:t>40</a:t>
            </a:fld>
            <a:endParaRPr lang="fr-FR" dirty="0"/>
          </a:p>
        </p:txBody>
      </p:sp>
    </p:spTree>
    <p:extLst>
      <p:ext uri="{BB962C8B-B14F-4D97-AF65-F5344CB8AC3E}">
        <p14:creationId xmlns:p14="http://schemas.microsoft.com/office/powerpoint/2010/main" val="2256233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pPr>
              <a:defRPr/>
            </a:pPr>
            <a:r>
              <a:rPr lang="fr-FR" dirty="0" smtClean="0"/>
              <a:t>Titre de la présentation</a:t>
            </a:r>
            <a:endParaRPr lang="fr-FR" dirty="0"/>
          </a:p>
        </p:txBody>
      </p:sp>
      <p:sp>
        <p:nvSpPr>
          <p:cNvPr id="5" name="Espace réservé du pied de page 4"/>
          <p:cNvSpPr>
            <a:spLocks noGrp="1"/>
          </p:cNvSpPr>
          <p:nvPr>
            <p:ph type="ftr" sz="quarter" idx="11"/>
          </p:nvPr>
        </p:nvSpPr>
        <p:spPr/>
        <p:txBody>
          <a:bodyPr/>
          <a:lstStyle/>
          <a:p>
            <a:pPr>
              <a:defRPr/>
            </a:pPr>
            <a:r>
              <a:rPr lang="fr-FR" dirty="0" smtClean="0"/>
              <a:t>Université de Rennes 1</a:t>
            </a:r>
            <a:endParaRPr lang="fr-FR" dirty="0"/>
          </a:p>
        </p:txBody>
      </p:sp>
      <p:sp>
        <p:nvSpPr>
          <p:cNvPr id="6" name="Espace réservé du numéro de diapositive 5"/>
          <p:cNvSpPr>
            <a:spLocks noGrp="1"/>
          </p:cNvSpPr>
          <p:nvPr>
            <p:ph type="sldNum" sz="quarter" idx="12"/>
          </p:nvPr>
        </p:nvSpPr>
        <p:spPr/>
        <p:txBody>
          <a:bodyPr/>
          <a:lstStyle/>
          <a:p>
            <a:pPr>
              <a:defRPr/>
            </a:pPr>
            <a:fld id="{B45E25B2-187E-CC49-97EA-46095CE6ECA3}" type="slidenum">
              <a:rPr lang="fr-FR" smtClean="0"/>
              <a:pPr>
                <a:defRPr/>
              </a:pPr>
              <a:t>3</a:t>
            </a:fld>
            <a:endParaRPr lang="fr-FR" dirty="0"/>
          </a:p>
        </p:txBody>
      </p:sp>
    </p:spTree>
    <p:extLst>
      <p:ext uri="{BB962C8B-B14F-4D97-AF65-F5344CB8AC3E}">
        <p14:creationId xmlns:p14="http://schemas.microsoft.com/office/powerpoint/2010/main" val="35951999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pPr>
              <a:defRPr/>
            </a:pPr>
            <a:r>
              <a:rPr lang="fr-FR" dirty="0" smtClean="0"/>
              <a:t>Titre de la présentation</a:t>
            </a:r>
            <a:endParaRPr lang="fr-FR" dirty="0"/>
          </a:p>
        </p:txBody>
      </p:sp>
      <p:sp>
        <p:nvSpPr>
          <p:cNvPr id="5" name="Espace réservé du pied de page 4"/>
          <p:cNvSpPr>
            <a:spLocks noGrp="1"/>
          </p:cNvSpPr>
          <p:nvPr>
            <p:ph type="ftr" sz="quarter" idx="11"/>
          </p:nvPr>
        </p:nvSpPr>
        <p:spPr/>
        <p:txBody>
          <a:bodyPr/>
          <a:lstStyle/>
          <a:p>
            <a:pPr>
              <a:defRPr/>
            </a:pPr>
            <a:r>
              <a:rPr lang="fr-FR" dirty="0" smtClean="0"/>
              <a:t>Université de Rennes 1</a:t>
            </a:r>
            <a:endParaRPr lang="fr-FR" dirty="0"/>
          </a:p>
        </p:txBody>
      </p:sp>
      <p:sp>
        <p:nvSpPr>
          <p:cNvPr id="6" name="Espace réservé du numéro de diapositive 5"/>
          <p:cNvSpPr>
            <a:spLocks noGrp="1"/>
          </p:cNvSpPr>
          <p:nvPr>
            <p:ph type="sldNum" sz="quarter" idx="12"/>
          </p:nvPr>
        </p:nvSpPr>
        <p:spPr/>
        <p:txBody>
          <a:bodyPr/>
          <a:lstStyle/>
          <a:p>
            <a:pPr>
              <a:defRPr/>
            </a:pPr>
            <a:fld id="{B45E25B2-187E-CC49-97EA-46095CE6ECA3}" type="slidenum">
              <a:rPr lang="fr-FR" smtClean="0"/>
              <a:pPr>
                <a:defRPr/>
              </a:pPr>
              <a:t>41</a:t>
            </a:fld>
            <a:endParaRPr lang="fr-FR" dirty="0"/>
          </a:p>
        </p:txBody>
      </p:sp>
    </p:spTree>
    <p:extLst>
      <p:ext uri="{BB962C8B-B14F-4D97-AF65-F5344CB8AC3E}">
        <p14:creationId xmlns:p14="http://schemas.microsoft.com/office/powerpoint/2010/main" val="17976650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pPr>
              <a:defRPr/>
            </a:pPr>
            <a:r>
              <a:rPr lang="fr-FR" dirty="0" smtClean="0"/>
              <a:t>Titre de la présentation</a:t>
            </a:r>
            <a:endParaRPr lang="fr-FR" dirty="0"/>
          </a:p>
        </p:txBody>
      </p:sp>
      <p:sp>
        <p:nvSpPr>
          <p:cNvPr id="5" name="Espace réservé du pied de page 4"/>
          <p:cNvSpPr>
            <a:spLocks noGrp="1"/>
          </p:cNvSpPr>
          <p:nvPr>
            <p:ph type="ftr" sz="quarter" idx="11"/>
          </p:nvPr>
        </p:nvSpPr>
        <p:spPr/>
        <p:txBody>
          <a:bodyPr/>
          <a:lstStyle/>
          <a:p>
            <a:pPr>
              <a:defRPr/>
            </a:pPr>
            <a:r>
              <a:rPr lang="fr-FR" dirty="0" smtClean="0"/>
              <a:t>Université de Rennes 1</a:t>
            </a:r>
            <a:endParaRPr lang="fr-FR" dirty="0"/>
          </a:p>
        </p:txBody>
      </p:sp>
      <p:sp>
        <p:nvSpPr>
          <p:cNvPr id="6" name="Espace réservé du numéro de diapositive 5"/>
          <p:cNvSpPr>
            <a:spLocks noGrp="1"/>
          </p:cNvSpPr>
          <p:nvPr>
            <p:ph type="sldNum" sz="quarter" idx="12"/>
          </p:nvPr>
        </p:nvSpPr>
        <p:spPr/>
        <p:txBody>
          <a:bodyPr/>
          <a:lstStyle/>
          <a:p>
            <a:pPr>
              <a:defRPr/>
            </a:pPr>
            <a:fld id="{B45E25B2-187E-CC49-97EA-46095CE6ECA3}" type="slidenum">
              <a:rPr lang="fr-FR" smtClean="0"/>
              <a:pPr>
                <a:defRPr/>
              </a:pPr>
              <a:t>42</a:t>
            </a:fld>
            <a:endParaRPr lang="fr-FR" dirty="0"/>
          </a:p>
        </p:txBody>
      </p:sp>
    </p:spTree>
    <p:extLst>
      <p:ext uri="{BB962C8B-B14F-4D97-AF65-F5344CB8AC3E}">
        <p14:creationId xmlns:p14="http://schemas.microsoft.com/office/powerpoint/2010/main" val="10942156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pPr>
              <a:defRPr/>
            </a:pPr>
            <a:r>
              <a:rPr lang="fr-FR" dirty="0" smtClean="0"/>
              <a:t>Titre de la présentation</a:t>
            </a:r>
            <a:endParaRPr lang="fr-FR" dirty="0"/>
          </a:p>
        </p:txBody>
      </p:sp>
      <p:sp>
        <p:nvSpPr>
          <p:cNvPr id="5" name="Espace réservé du pied de page 4"/>
          <p:cNvSpPr>
            <a:spLocks noGrp="1"/>
          </p:cNvSpPr>
          <p:nvPr>
            <p:ph type="ftr" sz="quarter" idx="11"/>
          </p:nvPr>
        </p:nvSpPr>
        <p:spPr/>
        <p:txBody>
          <a:bodyPr/>
          <a:lstStyle/>
          <a:p>
            <a:pPr>
              <a:defRPr/>
            </a:pPr>
            <a:r>
              <a:rPr lang="fr-FR" dirty="0" smtClean="0"/>
              <a:t>Université de Rennes 1</a:t>
            </a:r>
            <a:endParaRPr lang="fr-FR" dirty="0"/>
          </a:p>
        </p:txBody>
      </p:sp>
      <p:sp>
        <p:nvSpPr>
          <p:cNvPr id="6" name="Espace réservé du numéro de diapositive 5"/>
          <p:cNvSpPr>
            <a:spLocks noGrp="1"/>
          </p:cNvSpPr>
          <p:nvPr>
            <p:ph type="sldNum" sz="quarter" idx="12"/>
          </p:nvPr>
        </p:nvSpPr>
        <p:spPr/>
        <p:txBody>
          <a:bodyPr/>
          <a:lstStyle/>
          <a:p>
            <a:pPr>
              <a:defRPr/>
            </a:pPr>
            <a:fld id="{B45E25B2-187E-CC49-97EA-46095CE6ECA3}" type="slidenum">
              <a:rPr lang="fr-FR" smtClean="0"/>
              <a:pPr>
                <a:defRPr/>
              </a:pPr>
              <a:t>43</a:t>
            </a:fld>
            <a:endParaRPr lang="fr-FR" dirty="0"/>
          </a:p>
        </p:txBody>
      </p:sp>
    </p:spTree>
    <p:extLst>
      <p:ext uri="{BB962C8B-B14F-4D97-AF65-F5344CB8AC3E}">
        <p14:creationId xmlns:p14="http://schemas.microsoft.com/office/powerpoint/2010/main" val="3778127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pPr>
              <a:defRPr/>
            </a:pPr>
            <a:r>
              <a:rPr lang="fr-FR" dirty="0" smtClean="0"/>
              <a:t>Titre de la présentation</a:t>
            </a:r>
            <a:endParaRPr lang="fr-FR" dirty="0"/>
          </a:p>
        </p:txBody>
      </p:sp>
      <p:sp>
        <p:nvSpPr>
          <p:cNvPr id="5" name="Espace réservé du pied de page 4"/>
          <p:cNvSpPr>
            <a:spLocks noGrp="1"/>
          </p:cNvSpPr>
          <p:nvPr>
            <p:ph type="ftr" sz="quarter" idx="11"/>
          </p:nvPr>
        </p:nvSpPr>
        <p:spPr/>
        <p:txBody>
          <a:bodyPr/>
          <a:lstStyle/>
          <a:p>
            <a:pPr>
              <a:defRPr/>
            </a:pPr>
            <a:r>
              <a:rPr lang="fr-FR" dirty="0" smtClean="0"/>
              <a:t>Université de Rennes 1</a:t>
            </a:r>
            <a:endParaRPr lang="fr-FR" dirty="0"/>
          </a:p>
        </p:txBody>
      </p:sp>
      <p:sp>
        <p:nvSpPr>
          <p:cNvPr id="6" name="Espace réservé du numéro de diapositive 5"/>
          <p:cNvSpPr>
            <a:spLocks noGrp="1"/>
          </p:cNvSpPr>
          <p:nvPr>
            <p:ph type="sldNum" sz="quarter" idx="12"/>
          </p:nvPr>
        </p:nvSpPr>
        <p:spPr/>
        <p:txBody>
          <a:bodyPr/>
          <a:lstStyle/>
          <a:p>
            <a:pPr>
              <a:defRPr/>
            </a:pPr>
            <a:fld id="{B45E25B2-187E-CC49-97EA-46095CE6ECA3}" type="slidenum">
              <a:rPr lang="fr-FR" smtClean="0"/>
              <a:pPr>
                <a:defRPr/>
              </a:pPr>
              <a:t>44</a:t>
            </a:fld>
            <a:endParaRPr lang="fr-FR" dirty="0"/>
          </a:p>
        </p:txBody>
      </p:sp>
    </p:spTree>
    <p:extLst>
      <p:ext uri="{BB962C8B-B14F-4D97-AF65-F5344CB8AC3E}">
        <p14:creationId xmlns:p14="http://schemas.microsoft.com/office/powerpoint/2010/main" val="6923020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pPr>
              <a:defRPr/>
            </a:pPr>
            <a:r>
              <a:rPr lang="fr-FR" dirty="0" smtClean="0"/>
              <a:t>Titre de la présentation</a:t>
            </a:r>
            <a:endParaRPr lang="fr-FR" dirty="0"/>
          </a:p>
        </p:txBody>
      </p:sp>
      <p:sp>
        <p:nvSpPr>
          <p:cNvPr id="5" name="Espace réservé du pied de page 4"/>
          <p:cNvSpPr>
            <a:spLocks noGrp="1"/>
          </p:cNvSpPr>
          <p:nvPr>
            <p:ph type="ftr" sz="quarter" idx="11"/>
          </p:nvPr>
        </p:nvSpPr>
        <p:spPr/>
        <p:txBody>
          <a:bodyPr/>
          <a:lstStyle/>
          <a:p>
            <a:pPr>
              <a:defRPr/>
            </a:pPr>
            <a:r>
              <a:rPr lang="fr-FR" dirty="0" smtClean="0"/>
              <a:t>Université de Rennes 1</a:t>
            </a:r>
            <a:endParaRPr lang="fr-FR" dirty="0"/>
          </a:p>
        </p:txBody>
      </p:sp>
      <p:sp>
        <p:nvSpPr>
          <p:cNvPr id="6" name="Espace réservé du numéro de diapositive 5"/>
          <p:cNvSpPr>
            <a:spLocks noGrp="1"/>
          </p:cNvSpPr>
          <p:nvPr>
            <p:ph type="sldNum" sz="quarter" idx="12"/>
          </p:nvPr>
        </p:nvSpPr>
        <p:spPr/>
        <p:txBody>
          <a:bodyPr/>
          <a:lstStyle/>
          <a:p>
            <a:pPr>
              <a:defRPr/>
            </a:pPr>
            <a:fld id="{B45E25B2-187E-CC49-97EA-46095CE6ECA3}" type="slidenum">
              <a:rPr lang="fr-FR" smtClean="0"/>
              <a:pPr>
                <a:defRPr/>
              </a:pPr>
              <a:t>45</a:t>
            </a:fld>
            <a:endParaRPr lang="fr-FR" dirty="0"/>
          </a:p>
        </p:txBody>
      </p:sp>
    </p:spTree>
    <p:extLst>
      <p:ext uri="{BB962C8B-B14F-4D97-AF65-F5344CB8AC3E}">
        <p14:creationId xmlns:p14="http://schemas.microsoft.com/office/powerpoint/2010/main" val="23976357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pPr>
              <a:defRPr/>
            </a:pPr>
            <a:r>
              <a:rPr lang="fr-FR" dirty="0" smtClean="0"/>
              <a:t>Titre de la présentation</a:t>
            </a:r>
            <a:endParaRPr lang="fr-FR" dirty="0"/>
          </a:p>
        </p:txBody>
      </p:sp>
      <p:sp>
        <p:nvSpPr>
          <p:cNvPr id="5" name="Espace réservé du pied de page 4"/>
          <p:cNvSpPr>
            <a:spLocks noGrp="1"/>
          </p:cNvSpPr>
          <p:nvPr>
            <p:ph type="ftr" sz="quarter" idx="11"/>
          </p:nvPr>
        </p:nvSpPr>
        <p:spPr/>
        <p:txBody>
          <a:bodyPr/>
          <a:lstStyle/>
          <a:p>
            <a:pPr>
              <a:defRPr/>
            </a:pPr>
            <a:r>
              <a:rPr lang="fr-FR" dirty="0" smtClean="0"/>
              <a:t>Université de Rennes 1</a:t>
            </a:r>
            <a:endParaRPr lang="fr-FR" dirty="0"/>
          </a:p>
        </p:txBody>
      </p:sp>
      <p:sp>
        <p:nvSpPr>
          <p:cNvPr id="6" name="Espace réservé du numéro de diapositive 5"/>
          <p:cNvSpPr>
            <a:spLocks noGrp="1"/>
          </p:cNvSpPr>
          <p:nvPr>
            <p:ph type="sldNum" sz="quarter" idx="12"/>
          </p:nvPr>
        </p:nvSpPr>
        <p:spPr/>
        <p:txBody>
          <a:bodyPr/>
          <a:lstStyle/>
          <a:p>
            <a:pPr>
              <a:defRPr/>
            </a:pPr>
            <a:fld id="{B45E25B2-187E-CC49-97EA-46095CE6ECA3}" type="slidenum">
              <a:rPr lang="fr-FR" smtClean="0"/>
              <a:pPr>
                <a:defRPr/>
              </a:pPr>
              <a:t>46</a:t>
            </a:fld>
            <a:endParaRPr lang="fr-FR" dirty="0"/>
          </a:p>
        </p:txBody>
      </p:sp>
    </p:spTree>
    <p:extLst>
      <p:ext uri="{BB962C8B-B14F-4D97-AF65-F5344CB8AC3E}">
        <p14:creationId xmlns:p14="http://schemas.microsoft.com/office/powerpoint/2010/main" val="28852358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pPr>
              <a:defRPr/>
            </a:pPr>
            <a:r>
              <a:rPr lang="fr-FR" dirty="0" smtClean="0"/>
              <a:t>Titre de la présentation</a:t>
            </a:r>
            <a:endParaRPr lang="fr-FR" dirty="0"/>
          </a:p>
        </p:txBody>
      </p:sp>
      <p:sp>
        <p:nvSpPr>
          <p:cNvPr id="5" name="Espace réservé du pied de page 4"/>
          <p:cNvSpPr>
            <a:spLocks noGrp="1"/>
          </p:cNvSpPr>
          <p:nvPr>
            <p:ph type="ftr" sz="quarter" idx="11"/>
          </p:nvPr>
        </p:nvSpPr>
        <p:spPr/>
        <p:txBody>
          <a:bodyPr/>
          <a:lstStyle/>
          <a:p>
            <a:pPr>
              <a:defRPr/>
            </a:pPr>
            <a:r>
              <a:rPr lang="fr-FR" dirty="0" smtClean="0"/>
              <a:t>Université de Rennes 1</a:t>
            </a:r>
            <a:endParaRPr lang="fr-FR" dirty="0"/>
          </a:p>
        </p:txBody>
      </p:sp>
      <p:sp>
        <p:nvSpPr>
          <p:cNvPr id="6" name="Espace réservé du numéro de diapositive 5"/>
          <p:cNvSpPr>
            <a:spLocks noGrp="1"/>
          </p:cNvSpPr>
          <p:nvPr>
            <p:ph type="sldNum" sz="quarter" idx="12"/>
          </p:nvPr>
        </p:nvSpPr>
        <p:spPr/>
        <p:txBody>
          <a:bodyPr/>
          <a:lstStyle/>
          <a:p>
            <a:pPr>
              <a:defRPr/>
            </a:pPr>
            <a:fld id="{B45E25B2-187E-CC49-97EA-46095CE6ECA3}" type="slidenum">
              <a:rPr lang="fr-FR" smtClean="0"/>
              <a:pPr>
                <a:defRPr/>
              </a:pPr>
              <a:t>50</a:t>
            </a:fld>
            <a:endParaRPr lang="fr-FR" dirty="0"/>
          </a:p>
        </p:txBody>
      </p:sp>
    </p:spTree>
    <p:extLst>
      <p:ext uri="{BB962C8B-B14F-4D97-AF65-F5344CB8AC3E}">
        <p14:creationId xmlns:p14="http://schemas.microsoft.com/office/powerpoint/2010/main" val="4609664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pPr>
              <a:defRPr/>
            </a:pPr>
            <a:r>
              <a:rPr lang="fr-FR" dirty="0" smtClean="0"/>
              <a:t>Titre de la présentation</a:t>
            </a:r>
            <a:endParaRPr lang="fr-FR" dirty="0"/>
          </a:p>
        </p:txBody>
      </p:sp>
      <p:sp>
        <p:nvSpPr>
          <p:cNvPr id="5" name="Espace réservé du pied de page 4"/>
          <p:cNvSpPr>
            <a:spLocks noGrp="1"/>
          </p:cNvSpPr>
          <p:nvPr>
            <p:ph type="ftr" sz="quarter" idx="11"/>
          </p:nvPr>
        </p:nvSpPr>
        <p:spPr/>
        <p:txBody>
          <a:bodyPr/>
          <a:lstStyle/>
          <a:p>
            <a:pPr>
              <a:defRPr/>
            </a:pPr>
            <a:r>
              <a:rPr lang="fr-FR" dirty="0" smtClean="0"/>
              <a:t>Université de Rennes 1</a:t>
            </a:r>
            <a:endParaRPr lang="fr-FR" dirty="0"/>
          </a:p>
        </p:txBody>
      </p:sp>
      <p:sp>
        <p:nvSpPr>
          <p:cNvPr id="6" name="Espace réservé du numéro de diapositive 5"/>
          <p:cNvSpPr>
            <a:spLocks noGrp="1"/>
          </p:cNvSpPr>
          <p:nvPr>
            <p:ph type="sldNum" sz="quarter" idx="12"/>
          </p:nvPr>
        </p:nvSpPr>
        <p:spPr/>
        <p:txBody>
          <a:bodyPr/>
          <a:lstStyle/>
          <a:p>
            <a:pPr>
              <a:defRPr/>
            </a:pPr>
            <a:fld id="{B45E25B2-187E-CC49-97EA-46095CE6ECA3}" type="slidenum">
              <a:rPr lang="fr-FR" smtClean="0"/>
              <a:pPr>
                <a:defRPr/>
              </a:pPr>
              <a:t>59</a:t>
            </a:fld>
            <a:endParaRPr lang="fr-FR" dirty="0"/>
          </a:p>
        </p:txBody>
      </p:sp>
    </p:spTree>
    <p:extLst>
      <p:ext uri="{BB962C8B-B14F-4D97-AF65-F5344CB8AC3E}">
        <p14:creationId xmlns:p14="http://schemas.microsoft.com/office/powerpoint/2010/main" val="3626623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pPr>
              <a:defRPr/>
            </a:pPr>
            <a:r>
              <a:rPr lang="fr-FR" dirty="0" smtClean="0"/>
              <a:t>Titre de la présentation</a:t>
            </a:r>
            <a:endParaRPr lang="fr-FR" dirty="0"/>
          </a:p>
        </p:txBody>
      </p:sp>
      <p:sp>
        <p:nvSpPr>
          <p:cNvPr id="5" name="Espace réservé du pied de page 4"/>
          <p:cNvSpPr>
            <a:spLocks noGrp="1"/>
          </p:cNvSpPr>
          <p:nvPr>
            <p:ph type="ftr" sz="quarter" idx="11"/>
          </p:nvPr>
        </p:nvSpPr>
        <p:spPr/>
        <p:txBody>
          <a:bodyPr/>
          <a:lstStyle/>
          <a:p>
            <a:pPr>
              <a:defRPr/>
            </a:pPr>
            <a:r>
              <a:rPr lang="fr-FR" dirty="0" smtClean="0"/>
              <a:t>Université de Rennes 1</a:t>
            </a:r>
            <a:endParaRPr lang="fr-FR" dirty="0"/>
          </a:p>
        </p:txBody>
      </p:sp>
      <p:sp>
        <p:nvSpPr>
          <p:cNvPr id="6" name="Espace réservé du numéro de diapositive 5"/>
          <p:cNvSpPr>
            <a:spLocks noGrp="1"/>
          </p:cNvSpPr>
          <p:nvPr>
            <p:ph type="sldNum" sz="quarter" idx="12"/>
          </p:nvPr>
        </p:nvSpPr>
        <p:spPr/>
        <p:txBody>
          <a:bodyPr/>
          <a:lstStyle/>
          <a:p>
            <a:pPr>
              <a:defRPr/>
            </a:pPr>
            <a:fld id="{B45E25B2-187E-CC49-97EA-46095CE6ECA3}" type="slidenum">
              <a:rPr lang="fr-FR" smtClean="0"/>
              <a:pPr>
                <a:defRPr/>
              </a:pPr>
              <a:t>4</a:t>
            </a:fld>
            <a:endParaRPr lang="fr-FR" dirty="0"/>
          </a:p>
        </p:txBody>
      </p:sp>
    </p:spTree>
    <p:extLst>
      <p:ext uri="{BB962C8B-B14F-4D97-AF65-F5344CB8AC3E}">
        <p14:creationId xmlns:p14="http://schemas.microsoft.com/office/powerpoint/2010/main" val="4145599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pPr>
              <a:defRPr/>
            </a:pPr>
            <a:r>
              <a:rPr lang="fr-FR" dirty="0" smtClean="0"/>
              <a:t>Titre de la présentation</a:t>
            </a:r>
            <a:endParaRPr lang="fr-FR" dirty="0"/>
          </a:p>
        </p:txBody>
      </p:sp>
      <p:sp>
        <p:nvSpPr>
          <p:cNvPr id="5" name="Espace réservé du pied de page 4"/>
          <p:cNvSpPr>
            <a:spLocks noGrp="1"/>
          </p:cNvSpPr>
          <p:nvPr>
            <p:ph type="ftr" sz="quarter" idx="11"/>
          </p:nvPr>
        </p:nvSpPr>
        <p:spPr/>
        <p:txBody>
          <a:bodyPr/>
          <a:lstStyle/>
          <a:p>
            <a:pPr>
              <a:defRPr/>
            </a:pPr>
            <a:r>
              <a:rPr lang="fr-FR" dirty="0" smtClean="0"/>
              <a:t>Université de Rennes 1</a:t>
            </a:r>
            <a:endParaRPr lang="fr-FR" dirty="0"/>
          </a:p>
        </p:txBody>
      </p:sp>
      <p:sp>
        <p:nvSpPr>
          <p:cNvPr id="6" name="Espace réservé du numéro de diapositive 5"/>
          <p:cNvSpPr>
            <a:spLocks noGrp="1"/>
          </p:cNvSpPr>
          <p:nvPr>
            <p:ph type="sldNum" sz="quarter" idx="12"/>
          </p:nvPr>
        </p:nvSpPr>
        <p:spPr/>
        <p:txBody>
          <a:bodyPr/>
          <a:lstStyle/>
          <a:p>
            <a:pPr>
              <a:defRPr/>
            </a:pPr>
            <a:fld id="{B45E25B2-187E-CC49-97EA-46095CE6ECA3}" type="slidenum">
              <a:rPr lang="fr-FR" smtClean="0"/>
              <a:pPr>
                <a:defRPr/>
              </a:pPr>
              <a:t>5</a:t>
            </a:fld>
            <a:endParaRPr lang="fr-FR" dirty="0"/>
          </a:p>
        </p:txBody>
      </p:sp>
    </p:spTree>
    <p:extLst>
      <p:ext uri="{BB962C8B-B14F-4D97-AF65-F5344CB8AC3E}">
        <p14:creationId xmlns:p14="http://schemas.microsoft.com/office/powerpoint/2010/main" val="3562708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pPr>
              <a:defRPr/>
            </a:pPr>
            <a:r>
              <a:rPr lang="fr-FR" dirty="0" smtClean="0"/>
              <a:t>Titre de la présentation</a:t>
            </a:r>
            <a:endParaRPr lang="fr-FR" dirty="0"/>
          </a:p>
        </p:txBody>
      </p:sp>
      <p:sp>
        <p:nvSpPr>
          <p:cNvPr id="5" name="Espace réservé du pied de page 4"/>
          <p:cNvSpPr>
            <a:spLocks noGrp="1"/>
          </p:cNvSpPr>
          <p:nvPr>
            <p:ph type="ftr" sz="quarter" idx="11"/>
          </p:nvPr>
        </p:nvSpPr>
        <p:spPr/>
        <p:txBody>
          <a:bodyPr/>
          <a:lstStyle/>
          <a:p>
            <a:pPr>
              <a:defRPr/>
            </a:pPr>
            <a:r>
              <a:rPr lang="fr-FR" dirty="0" smtClean="0"/>
              <a:t>Université de Rennes 1</a:t>
            </a:r>
            <a:endParaRPr lang="fr-FR" dirty="0"/>
          </a:p>
        </p:txBody>
      </p:sp>
      <p:sp>
        <p:nvSpPr>
          <p:cNvPr id="6" name="Espace réservé du numéro de diapositive 5"/>
          <p:cNvSpPr>
            <a:spLocks noGrp="1"/>
          </p:cNvSpPr>
          <p:nvPr>
            <p:ph type="sldNum" sz="quarter" idx="12"/>
          </p:nvPr>
        </p:nvSpPr>
        <p:spPr/>
        <p:txBody>
          <a:bodyPr/>
          <a:lstStyle/>
          <a:p>
            <a:pPr>
              <a:defRPr/>
            </a:pPr>
            <a:fld id="{B45E25B2-187E-CC49-97EA-46095CE6ECA3}" type="slidenum">
              <a:rPr lang="fr-FR" smtClean="0"/>
              <a:pPr>
                <a:defRPr/>
              </a:pPr>
              <a:t>6</a:t>
            </a:fld>
            <a:endParaRPr lang="fr-FR" dirty="0"/>
          </a:p>
        </p:txBody>
      </p:sp>
    </p:spTree>
    <p:extLst>
      <p:ext uri="{BB962C8B-B14F-4D97-AF65-F5344CB8AC3E}">
        <p14:creationId xmlns:p14="http://schemas.microsoft.com/office/powerpoint/2010/main" val="674010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e l'en-tête 3"/>
          <p:cNvSpPr>
            <a:spLocks noGrp="1"/>
          </p:cNvSpPr>
          <p:nvPr>
            <p:ph type="hdr" sz="quarter" idx="10"/>
          </p:nvPr>
        </p:nvSpPr>
        <p:spPr/>
        <p:txBody>
          <a:bodyPr/>
          <a:lstStyle/>
          <a:p>
            <a:pPr>
              <a:defRPr/>
            </a:pPr>
            <a:r>
              <a:rPr lang="fr-FR" dirty="0" smtClean="0"/>
              <a:t>Titre de la présentation</a:t>
            </a:r>
            <a:endParaRPr lang="fr-FR" dirty="0"/>
          </a:p>
        </p:txBody>
      </p:sp>
      <p:sp>
        <p:nvSpPr>
          <p:cNvPr id="5" name="Espace réservé du pied de page 4"/>
          <p:cNvSpPr>
            <a:spLocks noGrp="1"/>
          </p:cNvSpPr>
          <p:nvPr>
            <p:ph type="ftr" sz="quarter" idx="11"/>
          </p:nvPr>
        </p:nvSpPr>
        <p:spPr/>
        <p:txBody>
          <a:bodyPr/>
          <a:lstStyle/>
          <a:p>
            <a:pPr>
              <a:defRPr/>
            </a:pPr>
            <a:r>
              <a:rPr lang="fr-FR" dirty="0" smtClean="0"/>
              <a:t>Université de Rennes 1</a:t>
            </a:r>
            <a:endParaRPr lang="fr-FR" dirty="0"/>
          </a:p>
        </p:txBody>
      </p:sp>
      <p:sp>
        <p:nvSpPr>
          <p:cNvPr id="6" name="Espace réservé du numéro de diapositive 5"/>
          <p:cNvSpPr>
            <a:spLocks noGrp="1"/>
          </p:cNvSpPr>
          <p:nvPr>
            <p:ph type="sldNum" sz="quarter" idx="12"/>
          </p:nvPr>
        </p:nvSpPr>
        <p:spPr/>
        <p:txBody>
          <a:bodyPr/>
          <a:lstStyle/>
          <a:p>
            <a:pPr>
              <a:defRPr/>
            </a:pPr>
            <a:fld id="{B45E25B2-187E-CC49-97EA-46095CE6ECA3}" type="slidenum">
              <a:rPr lang="fr-FR" smtClean="0"/>
              <a:pPr>
                <a:defRPr/>
              </a:pPr>
              <a:t>7</a:t>
            </a:fld>
            <a:endParaRPr lang="fr-FR" dirty="0"/>
          </a:p>
        </p:txBody>
      </p:sp>
    </p:spTree>
    <p:extLst>
      <p:ext uri="{BB962C8B-B14F-4D97-AF65-F5344CB8AC3E}">
        <p14:creationId xmlns:p14="http://schemas.microsoft.com/office/powerpoint/2010/main" val="2244676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65188" y="739775"/>
            <a:ext cx="4938712" cy="3703638"/>
          </a:xfrm>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i="1" dirty="0"/>
              <a:t>L’icône menu près du logo UR1 permet de revenir au sommaire</a:t>
            </a:r>
          </a:p>
          <a:p>
            <a:r>
              <a:rPr lang="fr-FR" dirty="0"/>
              <a:t>3 362 personnels : </a:t>
            </a:r>
          </a:p>
          <a:p>
            <a:r>
              <a:rPr lang="fr-FR" dirty="0"/>
              <a:t>1 814 enseignant.e.s-chercheur.e.s et enseignant.e.s</a:t>
            </a:r>
          </a:p>
          <a:p>
            <a:r>
              <a:rPr lang="fr-FR" dirty="0"/>
              <a:t>1 548 bibliothécaires, ingénieure.e.s, personnels administratifs, technicien.ne.s, personnels sociaux et de santé</a:t>
            </a:r>
          </a:p>
          <a:p>
            <a:r>
              <a:rPr lang="fr-FR" dirty="0"/>
              <a:t>+ 300 chercheur.e.s issu.e.s des organismes de recherche</a:t>
            </a:r>
          </a:p>
        </p:txBody>
      </p:sp>
      <p:sp>
        <p:nvSpPr>
          <p:cNvPr id="4" name="Espace réservé du numéro de diapositive 3"/>
          <p:cNvSpPr>
            <a:spLocks noGrp="1"/>
          </p:cNvSpPr>
          <p:nvPr>
            <p:ph type="sldNum" sz="quarter" idx="10"/>
          </p:nvPr>
        </p:nvSpPr>
        <p:spPr/>
        <p:txBody>
          <a:bodyPr/>
          <a:lstStyle/>
          <a:p>
            <a:fld id="{AB322DD7-F3BD-824A-B55E-DD956C5BF2A8}" type="slidenum">
              <a:rPr lang="fr-FR" smtClean="0"/>
              <a:t>8</a:t>
            </a:fld>
            <a:endParaRPr lang="fr-FR" dirty="0"/>
          </a:p>
        </p:txBody>
      </p:sp>
    </p:spTree>
    <p:extLst>
      <p:ext uri="{BB962C8B-B14F-4D97-AF65-F5344CB8AC3E}">
        <p14:creationId xmlns:p14="http://schemas.microsoft.com/office/powerpoint/2010/main" val="280697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65188" y="739775"/>
            <a:ext cx="4938712" cy="3703638"/>
          </a:xfrm>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i="1" dirty="0"/>
              <a:t>L’icône menu près du logo UR1 permet de revenir au sommaire</a:t>
            </a:r>
          </a:p>
          <a:p>
            <a:endParaRPr lang="fr-FR" dirty="0"/>
          </a:p>
        </p:txBody>
      </p:sp>
      <p:sp>
        <p:nvSpPr>
          <p:cNvPr id="4" name="Espace réservé du numéro de diapositive 3"/>
          <p:cNvSpPr>
            <a:spLocks noGrp="1"/>
          </p:cNvSpPr>
          <p:nvPr>
            <p:ph type="sldNum" sz="quarter" idx="10"/>
          </p:nvPr>
        </p:nvSpPr>
        <p:spPr/>
        <p:txBody>
          <a:bodyPr/>
          <a:lstStyle/>
          <a:p>
            <a:fld id="{AB322DD7-F3BD-824A-B55E-DD956C5BF2A8}" type="slidenum">
              <a:rPr lang="fr-FR" smtClean="0"/>
              <a:t>9</a:t>
            </a:fld>
            <a:endParaRPr lang="fr-FR" dirty="0"/>
          </a:p>
        </p:txBody>
      </p:sp>
    </p:spTree>
    <p:extLst>
      <p:ext uri="{BB962C8B-B14F-4D97-AF65-F5344CB8AC3E}">
        <p14:creationId xmlns:p14="http://schemas.microsoft.com/office/powerpoint/2010/main" val="7411102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phototheque.univ-rennes1.fr/identification.php" TargetMode="External"/><Relationship Id="rId2" Type="http://schemas.openxmlformats.org/officeDocument/2006/relationships/hyperlink" Target="https://fonts.google.com/specimen/Open+Sans" TargetMode="External"/><Relationship Id="rId1" Type="http://schemas.openxmlformats.org/officeDocument/2006/relationships/slideMaster" Target="../slideMasters/slideMaster1.xml"/><Relationship Id="rId5" Type="http://schemas.openxmlformats.org/officeDocument/2006/relationships/hyperlink" Target="https://thenounproject.com/" TargetMode="External"/><Relationship Id="rId4" Type="http://schemas.openxmlformats.org/officeDocument/2006/relationships/hyperlink" Target="https://fontawesome.com/"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icro tuto">
    <p:spTree>
      <p:nvGrpSpPr>
        <p:cNvPr id="1" name=""/>
        <p:cNvGrpSpPr/>
        <p:nvPr/>
      </p:nvGrpSpPr>
      <p:grpSpPr>
        <a:xfrm>
          <a:off x="0" y="0"/>
          <a:ext cx="0" cy="0"/>
          <a:chOff x="0" y="0"/>
          <a:chExt cx="0" cy="0"/>
        </a:xfrm>
      </p:grpSpPr>
      <p:sp>
        <p:nvSpPr>
          <p:cNvPr id="3" name="Subtitle 2"/>
          <p:cNvSpPr txBox="1">
            <a:spLocks/>
          </p:cNvSpPr>
          <p:nvPr/>
        </p:nvSpPr>
        <p:spPr>
          <a:xfrm>
            <a:off x="395288" y="1484313"/>
            <a:ext cx="3384550" cy="887412"/>
          </a:xfrm>
          <a:prstGeom prst="rect">
            <a:avLst/>
          </a:prstGeom>
        </p:spPr>
        <p:txBody>
          <a:bodyPr>
            <a:normAutofit/>
          </a:bodyPr>
          <a:lstStyle>
            <a:lvl1pPr marL="0" indent="0" algn="l" defTabSz="914400" rtl="0" eaLnBrk="1" latinLnBrk="0" hangingPunct="1">
              <a:lnSpc>
                <a:spcPct val="85000"/>
              </a:lnSpc>
              <a:spcBef>
                <a:spcPts val="1300"/>
              </a:spcBef>
              <a:buFont typeface="Arial" pitchFamily="34" charset="0"/>
              <a:buNone/>
              <a:defRPr sz="2800" kern="1200">
                <a:solidFill>
                  <a:schemeClr val="accent1"/>
                </a:solidFill>
                <a:latin typeface="+mj-lt"/>
                <a:ea typeface="+mn-ea"/>
                <a:cs typeface="+mn-cs"/>
              </a:defRPr>
            </a:lvl1pPr>
            <a:lvl2pPr marL="457200" indent="0" algn="ctr" defTabSz="914400" rtl="0" eaLnBrk="1" latinLnBrk="0" hangingPunct="1">
              <a:lnSpc>
                <a:spcPct val="85000"/>
              </a:lnSpc>
              <a:spcBef>
                <a:spcPts val="600"/>
              </a:spcBef>
              <a:buFont typeface="Arial" pitchFamily="34" charset="0"/>
              <a:buNone/>
              <a:defRPr sz="2800" kern="1200">
                <a:solidFill>
                  <a:schemeClr val="accent1"/>
                </a:solidFill>
                <a:latin typeface="+mn-lt"/>
                <a:ea typeface="+mn-ea"/>
                <a:cs typeface="+mn-cs"/>
              </a:defRPr>
            </a:lvl2pPr>
            <a:lvl3pPr marL="914400" indent="0" algn="ctr" defTabSz="914400" rtl="0" eaLnBrk="1" latinLnBrk="0" hangingPunct="1">
              <a:lnSpc>
                <a:spcPct val="85000"/>
              </a:lnSpc>
              <a:spcBef>
                <a:spcPts val="600"/>
              </a:spcBef>
              <a:buFont typeface="Arial" pitchFamily="34" charset="0"/>
              <a:buNone/>
              <a:defRPr sz="2400" i="1" kern="1200">
                <a:solidFill>
                  <a:schemeClr val="accent1"/>
                </a:solidFill>
                <a:latin typeface="+mn-lt"/>
                <a:ea typeface="+mn-ea"/>
                <a:cs typeface="+mn-cs"/>
              </a:defRPr>
            </a:lvl3pPr>
            <a:lvl4pPr marL="1371600" indent="0" algn="ctr" defTabSz="914400" rtl="0" eaLnBrk="1" latinLnBrk="0" hangingPunct="1">
              <a:lnSpc>
                <a:spcPct val="85000"/>
              </a:lnSpc>
              <a:spcBef>
                <a:spcPts val="600"/>
              </a:spcBef>
              <a:buFont typeface="Arial" pitchFamily="34" charset="0"/>
              <a:buNone/>
              <a:defRPr sz="2000" kern="1200">
                <a:solidFill>
                  <a:schemeClr val="accent1"/>
                </a:solidFill>
                <a:latin typeface="+mn-lt"/>
                <a:ea typeface="+mn-ea"/>
                <a:cs typeface="+mn-cs"/>
              </a:defRPr>
            </a:lvl4pPr>
            <a:lvl5pPr marL="1828800" indent="0" algn="ctr" defTabSz="914400" rtl="0" eaLnBrk="1" latinLnBrk="0" hangingPunct="1">
              <a:lnSpc>
                <a:spcPct val="85000"/>
              </a:lnSpc>
              <a:spcBef>
                <a:spcPts val="600"/>
              </a:spcBef>
              <a:buFont typeface="Arial" pitchFamily="34" charset="0"/>
              <a:buNone/>
              <a:defRPr sz="2000" kern="1200">
                <a:solidFill>
                  <a:schemeClr val="accent1"/>
                </a:solidFill>
                <a:latin typeface="+mn-lt"/>
                <a:ea typeface="+mn-ea"/>
                <a:cs typeface="+mn-cs"/>
              </a:defRPr>
            </a:lvl5pPr>
            <a:lvl6pPr marL="22860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9pPr>
          </a:lstStyle>
          <a:p>
            <a:pPr>
              <a:lnSpc>
                <a:spcPct val="100000"/>
              </a:lnSpc>
              <a:defRPr/>
            </a:pPr>
            <a:r>
              <a:rPr lang="hu-HU"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Cliquez sur “Nouvelle diapositive“ et sélectionnez la disposition souhaitée :</a:t>
            </a:r>
          </a:p>
        </p:txBody>
      </p:sp>
      <p:pic>
        <p:nvPicPr>
          <p:cNvPr id="4" name="Image 4" descr="Capture d’écran 2018-02-01 à 16.53.0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51275" y="1557338"/>
            <a:ext cx="1873250"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Image 5" descr="slides-ligh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1550" y="2349500"/>
            <a:ext cx="7956550" cy="427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Ellipse 6"/>
          <p:cNvSpPr/>
          <p:nvPr/>
        </p:nvSpPr>
        <p:spPr>
          <a:xfrm>
            <a:off x="4356100" y="1773238"/>
            <a:ext cx="215900" cy="215900"/>
          </a:xfrm>
          <a:prstGeom prst="ellipse">
            <a:avLst/>
          </a:prstGeom>
          <a:noFill/>
          <a:ln>
            <a:solidFill>
              <a:srgbClr val="D33030"/>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fr-FR" sz="1800" dirty="0"/>
          </a:p>
        </p:txBody>
      </p:sp>
      <p:sp>
        <p:nvSpPr>
          <p:cNvPr id="5" name="Titre 2"/>
          <p:cNvSpPr>
            <a:spLocks noGrp="1"/>
          </p:cNvSpPr>
          <p:nvPr>
            <p:ph type="title"/>
          </p:nvPr>
        </p:nvSpPr>
        <p:spPr>
          <a:xfrm>
            <a:off x="401216" y="499533"/>
            <a:ext cx="8563272" cy="788091"/>
          </a:xfrm>
          <a:prstGeom prst="rect">
            <a:avLst/>
          </a:prstGeom>
        </p:spPr>
        <p:txBody>
          <a:bodyPr>
            <a:normAutofit fontScale="90000"/>
          </a:bodyPr>
          <a:lstStyle>
            <a:lvl1pPr marL="0" marR="0" indent="0" algn="l" defTabSz="914400" rtl="0" eaLnBrk="1" fontAlgn="base" latinLnBrk="0" hangingPunct="1">
              <a:lnSpc>
                <a:spcPct val="100000"/>
              </a:lnSpc>
              <a:spcBef>
                <a:spcPct val="0"/>
              </a:spcBef>
              <a:spcAft>
                <a:spcPct val="0"/>
              </a:spcAft>
              <a:buClrTx/>
              <a:buSzTx/>
              <a:buFontTx/>
              <a:buNone/>
              <a:tabLst/>
              <a:defRPr sz="3200" b="0" baseline="0">
                <a:solidFill>
                  <a:schemeClr val="accent1"/>
                </a:solidFill>
                <a:latin typeface="Open Sans Semibold"/>
                <a:ea typeface="Open Sans"/>
                <a:cs typeface="Open Sans Semibold"/>
              </a:defRPr>
            </a:lvl1pPr>
          </a:lstStyle>
          <a:p>
            <a:r>
              <a:rPr lang="fr-FR"/>
              <a:t>Modifiez le style du titre</a:t>
            </a:r>
            <a:endParaRPr lang="fr-FR" dirty="0"/>
          </a:p>
        </p:txBody>
      </p:sp>
    </p:spTree>
    <p:extLst>
      <p:ext uri="{BB962C8B-B14F-4D97-AF65-F5344CB8AC3E}">
        <p14:creationId xmlns:p14="http://schemas.microsoft.com/office/powerpoint/2010/main" val="320253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sposition de fin - rouge">
    <p:bg>
      <p:bgPr>
        <a:solidFill>
          <a:schemeClr val="accent1"/>
        </a:solidFill>
        <a:effectLst/>
      </p:bgPr>
    </p:bg>
    <p:spTree>
      <p:nvGrpSpPr>
        <p:cNvPr id="1" name=""/>
        <p:cNvGrpSpPr/>
        <p:nvPr/>
      </p:nvGrpSpPr>
      <p:grpSpPr>
        <a:xfrm>
          <a:off x="0" y="0"/>
          <a:ext cx="0" cy="0"/>
          <a:chOff x="0" y="0"/>
          <a:chExt cx="0" cy="0"/>
        </a:xfrm>
      </p:grpSpPr>
      <p:pic>
        <p:nvPicPr>
          <p:cNvPr id="4" name="Image 3" descr="motif-polygs-whit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84663" y="2581275"/>
            <a:ext cx="4859337" cy="427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Image 4" descr="UR1surlesR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73463" y="3773488"/>
            <a:ext cx="1873250" cy="808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Image 5" descr="UR1-cartouche-whit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7950" y="0"/>
            <a:ext cx="2727325" cy="1462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395536" y="2564904"/>
            <a:ext cx="8229600" cy="1143000"/>
          </a:xfrm>
          <a:prstGeom prst="rect">
            <a:avLst/>
          </a:prstGeom>
        </p:spPr>
        <p:txBody>
          <a:bodyPr vert="horz"/>
          <a:lstStyle>
            <a:lvl1pPr algn="ctr">
              <a:defRPr b="0" baseline="0">
                <a:solidFill>
                  <a:schemeClr val="bg1"/>
                </a:solidFill>
                <a:latin typeface="Open Sans"/>
                <a:ea typeface="Open Sans"/>
                <a:cs typeface="Open Sans"/>
              </a:defRPr>
            </a:lvl1pPr>
          </a:lstStyle>
          <a:p>
            <a:r>
              <a:rPr lang="fr-FR"/>
              <a:t>Modifiez le style du titre</a:t>
            </a:r>
            <a:endParaRPr lang="fr-FR" dirty="0"/>
          </a:p>
        </p:txBody>
      </p:sp>
      <p:sp>
        <p:nvSpPr>
          <p:cNvPr id="9" name="Espace réservé du texte 8"/>
          <p:cNvSpPr>
            <a:spLocks noGrp="1"/>
          </p:cNvSpPr>
          <p:nvPr>
            <p:ph type="body" sz="quarter" idx="10"/>
          </p:nvPr>
        </p:nvSpPr>
        <p:spPr>
          <a:xfrm>
            <a:off x="324049" y="5157464"/>
            <a:ext cx="3671887" cy="1511896"/>
          </a:xfrm>
          <a:prstGeom prst="rect">
            <a:avLst/>
          </a:prstGeom>
        </p:spPr>
        <p:txBody>
          <a:bodyPr vert="horz"/>
          <a:lstStyle>
            <a:lvl1pPr marL="69850" indent="0">
              <a:buNone/>
              <a:defRPr sz="1600" baseline="0">
                <a:solidFill>
                  <a:srgbClr val="FFFFFE"/>
                </a:solidFill>
                <a:latin typeface="Open Sans"/>
                <a:ea typeface="Open Sans"/>
                <a:cs typeface="Open Sans"/>
              </a:defRPr>
            </a:lvl1pPr>
          </a:lstStyle>
          <a:p>
            <a:pPr lvl="0"/>
            <a:r>
              <a:rPr lang="fr-FR"/>
              <a:t>Modifier les styles du texte du masque</a:t>
            </a:r>
          </a:p>
        </p:txBody>
      </p:sp>
    </p:spTree>
    <p:extLst>
      <p:ext uri="{BB962C8B-B14F-4D97-AF65-F5344CB8AC3E}">
        <p14:creationId xmlns:p14="http://schemas.microsoft.com/office/powerpoint/2010/main" val="2269017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sitive de Titre - GRIS">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4" name="Image 5" descr="UR1surlesR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6121400"/>
            <a:ext cx="1439862" cy="620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195736" y="2924944"/>
            <a:ext cx="5760640" cy="621596"/>
          </a:xfrm>
          <a:prstGeom prst="rect">
            <a:avLst/>
          </a:prstGeom>
        </p:spPr>
        <p:txBody>
          <a:bodyPr>
            <a:normAutofit/>
          </a:bodyPr>
          <a:lstStyle>
            <a:lvl1pPr algn="ctr">
              <a:defRPr sz="3200" b="0" baseline="0">
                <a:solidFill>
                  <a:schemeClr val="tx1">
                    <a:lumMod val="90000"/>
                    <a:lumOff val="10000"/>
                  </a:schemeClr>
                </a:solidFill>
                <a:latin typeface="Open Sans Semibold"/>
                <a:ea typeface="Open Sans"/>
                <a:cs typeface="Open Sans Semibold"/>
              </a:defRPr>
            </a:lvl1pPr>
          </a:lstStyle>
          <a:p>
            <a:r>
              <a:rPr lang="fr-FR"/>
              <a:t>Modifiez le style du titre</a:t>
            </a:r>
            <a:endParaRPr lang="en-US" dirty="0"/>
          </a:p>
        </p:txBody>
      </p:sp>
      <p:sp>
        <p:nvSpPr>
          <p:cNvPr id="3" name="Subtitle 2"/>
          <p:cNvSpPr>
            <a:spLocks noGrp="1"/>
          </p:cNvSpPr>
          <p:nvPr>
            <p:ph type="subTitle" idx="1"/>
          </p:nvPr>
        </p:nvSpPr>
        <p:spPr>
          <a:xfrm>
            <a:off x="2195736" y="3919329"/>
            <a:ext cx="5760639" cy="517783"/>
          </a:xfrm>
          <a:prstGeom prst="rect">
            <a:avLst/>
          </a:prstGeom>
        </p:spPr>
        <p:txBody>
          <a:bodyPr>
            <a:noAutofit/>
          </a:bodyPr>
          <a:lstStyle>
            <a:lvl1pPr marL="0" indent="0" algn="ctr">
              <a:buNone/>
              <a:defRPr sz="1800" b="0" i="0">
                <a:solidFill>
                  <a:schemeClr val="tx2"/>
                </a:solidFill>
                <a:latin typeface="Open Sans Light"/>
                <a:ea typeface="Open Sans"/>
                <a:cs typeface="Open Sans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en-US" dirty="0"/>
          </a:p>
        </p:txBody>
      </p:sp>
    </p:spTree>
    <p:extLst>
      <p:ext uri="{BB962C8B-B14F-4D97-AF65-F5344CB8AC3E}">
        <p14:creationId xmlns:p14="http://schemas.microsoft.com/office/powerpoint/2010/main" val="34715542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position standard - footer gris">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07950" y="6372225"/>
            <a:ext cx="9359900" cy="512763"/>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1800" dirty="0">
              <a:solidFill>
                <a:srgbClr val="D33030"/>
              </a:solidFill>
              <a:latin typeface="Open Sans"/>
            </a:endParaRPr>
          </a:p>
        </p:txBody>
      </p:sp>
      <p:pic>
        <p:nvPicPr>
          <p:cNvPr id="5" name="Image 4" descr="UR1-reserv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0363" y="6418263"/>
            <a:ext cx="10033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Espace réservé du texte 9"/>
          <p:cNvSpPr>
            <a:spLocks noGrp="1"/>
          </p:cNvSpPr>
          <p:nvPr>
            <p:ph type="body" sz="quarter" idx="12"/>
          </p:nvPr>
        </p:nvSpPr>
        <p:spPr>
          <a:xfrm>
            <a:off x="323528" y="1412776"/>
            <a:ext cx="8424936" cy="1800200"/>
          </a:xfrm>
          <a:prstGeom prst="rect">
            <a:avLst/>
          </a:prstGeom>
        </p:spPr>
        <p:txBody>
          <a:bodyPr vert="horz"/>
          <a:lstStyle>
            <a:lvl1pPr marL="68580" indent="0">
              <a:buFontTx/>
              <a:buNone/>
              <a:defRPr sz="2400">
                <a:latin typeface="Open Sans"/>
                <a:ea typeface="Open Sans"/>
                <a:cs typeface="Open Sans"/>
              </a:defRPr>
            </a:lvl1pPr>
            <a:lvl2pPr marL="540000" indent="-288000">
              <a:buClr>
                <a:srgbClr val="E03C31"/>
              </a:buClr>
              <a:buSzPct val="90000"/>
              <a:defRPr sz="2100">
                <a:latin typeface="Open Sans"/>
                <a:ea typeface="Open Sans"/>
                <a:cs typeface="Open Sans"/>
              </a:defRPr>
            </a:lvl2pPr>
            <a:lvl3pPr marL="900000" indent="-252000">
              <a:buClr>
                <a:schemeClr val="tx1">
                  <a:lumMod val="85000"/>
                  <a:lumOff val="15000"/>
                </a:schemeClr>
              </a:buClr>
              <a:buSzPct val="90000"/>
              <a:buFont typeface="Wingdings" charset="2"/>
              <a:buChar char=""/>
              <a:defRPr sz="1800">
                <a:latin typeface="Open Sans"/>
                <a:ea typeface="Open Sans"/>
                <a:cs typeface="Open Sans"/>
              </a:defRPr>
            </a:lvl3pPr>
            <a:lvl4pPr marL="1260000" indent="-180000">
              <a:buFont typeface="Courier New"/>
              <a:buChar char="o"/>
              <a:defRPr sz="1500" b="0" i="0" baseline="0">
                <a:latin typeface="Open Sans"/>
                <a:ea typeface="Open Sans"/>
                <a:cs typeface="Open Sans"/>
              </a:defRPr>
            </a:lvl4pPr>
            <a:lvl5pPr marL="1620000" indent="0">
              <a:buNone/>
              <a:defRPr sz="1300" baseline="0">
                <a:solidFill>
                  <a:schemeClr val="bg2">
                    <a:lumMod val="50000"/>
                  </a:schemeClr>
                </a:solidFill>
                <a:latin typeface="Open Sans"/>
                <a:ea typeface="Open Sans"/>
                <a:cs typeface="Open Sans"/>
              </a:defRPr>
            </a:lvl5pPr>
            <a:lvl6pPr marL="1620000" indent="0">
              <a:buFontTx/>
              <a:buNone/>
              <a:defRPr sz="1200" baseline="0">
                <a:solidFill>
                  <a:srgbClr val="747474"/>
                </a:solidFill>
                <a:latin typeface="Open Sans"/>
                <a:cs typeface="Open Sans"/>
              </a:defRPr>
            </a:lvl6pPr>
            <a:lvl7pPr marL="1620000" indent="0">
              <a:buFontTx/>
              <a:buNone/>
              <a:defRPr sz="1200">
                <a:solidFill>
                  <a:schemeClr val="bg2">
                    <a:lumMod val="50000"/>
                  </a:schemeClr>
                </a:solidFill>
                <a:latin typeface="Open Sans"/>
                <a:cs typeface="Open Sans"/>
              </a:defRPr>
            </a:lvl7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7" name="Titre 2"/>
          <p:cNvSpPr>
            <a:spLocks noGrp="1"/>
          </p:cNvSpPr>
          <p:nvPr>
            <p:ph type="title"/>
          </p:nvPr>
        </p:nvSpPr>
        <p:spPr>
          <a:xfrm>
            <a:off x="401216" y="499533"/>
            <a:ext cx="8563272" cy="788091"/>
          </a:xfrm>
          <a:prstGeom prst="rect">
            <a:avLst/>
          </a:prstGeom>
        </p:spPr>
        <p:txBody>
          <a:bodyPr>
            <a:normAutofit fontScale="90000"/>
          </a:bodyPr>
          <a:lstStyle>
            <a:lvl1pPr marL="0" marR="0" indent="0" algn="l" defTabSz="914400" rtl="0" eaLnBrk="1" fontAlgn="base" latinLnBrk="0" hangingPunct="1">
              <a:lnSpc>
                <a:spcPct val="100000"/>
              </a:lnSpc>
              <a:spcBef>
                <a:spcPct val="0"/>
              </a:spcBef>
              <a:spcAft>
                <a:spcPct val="0"/>
              </a:spcAft>
              <a:buClrTx/>
              <a:buSzTx/>
              <a:buFontTx/>
              <a:buNone/>
              <a:tabLst/>
              <a:defRPr sz="3200" b="0">
                <a:solidFill>
                  <a:schemeClr val="tx1"/>
                </a:solidFill>
                <a:latin typeface="Open Sans Semibold"/>
                <a:ea typeface="Open Sans"/>
                <a:cs typeface="Open Sans Semibold"/>
              </a:defRPr>
            </a:lvl1pPr>
          </a:lstStyle>
          <a:p>
            <a:r>
              <a:rPr lang="fr-FR"/>
              <a:t>Modifiez le style du titre</a:t>
            </a:r>
            <a:endParaRPr lang="fr-FR" dirty="0"/>
          </a:p>
        </p:txBody>
      </p:sp>
      <p:sp>
        <p:nvSpPr>
          <p:cNvPr id="6" name="Espace réservé du pied de page 2"/>
          <p:cNvSpPr>
            <a:spLocks noGrp="1"/>
          </p:cNvSpPr>
          <p:nvPr>
            <p:ph type="ftr" sz="quarter" idx="13"/>
          </p:nvPr>
        </p:nvSpPr>
        <p:spPr/>
        <p:txBody>
          <a:bodyPr/>
          <a:lstStyle>
            <a:lvl1pPr>
              <a:defRPr/>
            </a:lvl1pPr>
          </a:lstStyle>
          <a:p>
            <a:pPr>
              <a:defRPr/>
            </a:pPr>
            <a:r>
              <a:rPr lang="fr-FR" dirty="0"/>
              <a:t>titre de la présentation et/ou hashtag de la conférence</a:t>
            </a:r>
          </a:p>
        </p:txBody>
      </p:sp>
      <p:sp>
        <p:nvSpPr>
          <p:cNvPr id="8" name="Espace réservé du numéro de diapositive 3"/>
          <p:cNvSpPr>
            <a:spLocks noGrp="1"/>
          </p:cNvSpPr>
          <p:nvPr>
            <p:ph type="sldNum" sz="quarter" idx="14"/>
          </p:nvPr>
        </p:nvSpPr>
        <p:spPr/>
        <p:txBody>
          <a:bodyPr/>
          <a:lstStyle>
            <a:lvl1pPr>
              <a:defRPr/>
            </a:lvl1pPr>
          </a:lstStyle>
          <a:p>
            <a:pPr>
              <a:defRPr/>
            </a:pPr>
            <a:fld id="{960C59F1-0649-8547-A2CC-D4583F040960}" type="slidenum">
              <a:rPr lang="fr-FR"/>
              <a:pPr>
                <a:defRPr/>
              </a:pPr>
              <a:t>‹N°›</a:t>
            </a:fld>
            <a:endParaRPr lang="fr-FR" dirty="0"/>
          </a:p>
        </p:txBody>
      </p:sp>
    </p:spTree>
    <p:extLst>
      <p:ext uri="{BB962C8B-B14F-4D97-AF65-F5344CB8AC3E}">
        <p14:creationId xmlns:p14="http://schemas.microsoft.com/office/powerpoint/2010/main" val="35393751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sposition standard BIS - footer gris">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07950" y="6372225"/>
            <a:ext cx="9359900" cy="512763"/>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1800" dirty="0">
              <a:solidFill>
                <a:srgbClr val="D33030"/>
              </a:solidFill>
              <a:latin typeface="Open Sans"/>
            </a:endParaRPr>
          </a:p>
        </p:txBody>
      </p:sp>
      <p:pic>
        <p:nvPicPr>
          <p:cNvPr id="5" name="Image 4" descr="UR1-reserv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0363" y="6418263"/>
            <a:ext cx="10033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Espace réservé du texte 9"/>
          <p:cNvSpPr>
            <a:spLocks noGrp="1"/>
          </p:cNvSpPr>
          <p:nvPr>
            <p:ph type="body" sz="quarter" idx="12"/>
          </p:nvPr>
        </p:nvSpPr>
        <p:spPr>
          <a:xfrm>
            <a:off x="323528" y="1412776"/>
            <a:ext cx="8424936" cy="1800200"/>
          </a:xfrm>
          <a:prstGeom prst="rect">
            <a:avLst/>
          </a:prstGeom>
        </p:spPr>
        <p:txBody>
          <a:bodyPr vert="horz"/>
          <a:lstStyle>
            <a:lvl1pPr marL="68580" indent="0">
              <a:buFontTx/>
              <a:buNone/>
              <a:defRPr sz="2400">
                <a:latin typeface="Open Sans"/>
                <a:ea typeface="Open Sans"/>
                <a:cs typeface="Open Sans"/>
              </a:defRPr>
            </a:lvl1pPr>
            <a:lvl2pPr marL="540000" indent="-288000">
              <a:buClr>
                <a:srgbClr val="E03C31"/>
              </a:buClr>
              <a:buSzPct val="90000"/>
              <a:defRPr sz="2100">
                <a:latin typeface="Open Sans"/>
                <a:ea typeface="Open Sans"/>
                <a:cs typeface="Open Sans"/>
              </a:defRPr>
            </a:lvl2pPr>
            <a:lvl3pPr marL="900000" indent="-252000">
              <a:buClr>
                <a:schemeClr val="tx1">
                  <a:lumMod val="85000"/>
                  <a:lumOff val="15000"/>
                </a:schemeClr>
              </a:buClr>
              <a:buSzPct val="90000"/>
              <a:buFont typeface="Wingdings" charset="2"/>
              <a:buChar char=""/>
              <a:defRPr sz="1800">
                <a:latin typeface="Open Sans"/>
                <a:ea typeface="Open Sans"/>
                <a:cs typeface="Open Sans"/>
              </a:defRPr>
            </a:lvl3pPr>
            <a:lvl4pPr marL="1260000" indent="-180000">
              <a:buFont typeface="Courier New"/>
              <a:buChar char="o"/>
              <a:defRPr sz="1500" b="0" i="0" baseline="0">
                <a:latin typeface="Open Sans"/>
                <a:ea typeface="Open Sans"/>
                <a:cs typeface="Open Sans"/>
              </a:defRPr>
            </a:lvl4pPr>
            <a:lvl5pPr marL="1620000" indent="0">
              <a:buNone/>
              <a:defRPr sz="1300" baseline="0">
                <a:solidFill>
                  <a:schemeClr val="bg2">
                    <a:lumMod val="50000"/>
                  </a:schemeClr>
                </a:solidFill>
                <a:latin typeface="Open Sans"/>
                <a:ea typeface="Open Sans"/>
                <a:cs typeface="Open Sans"/>
              </a:defRPr>
            </a:lvl5pPr>
            <a:lvl6pPr marL="1620000" indent="0">
              <a:buFontTx/>
              <a:buNone/>
              <a:defRPr sz="1200" baseline="0">
                <a:solidFill>
                  <a:srgbClr val="747474"/>
                </a:solidFill>
                <a:latin typeface="Open Sans"/>
                <a:cs typeface="Open Sans"/>
              </a:defRPr>
            </a:lvl6pPr>
            <a:lvl7pPr marL="1620000" indent="0">
              <a:buFontTx/>
              <a:buNone/>
              <a:defRPr sz="1200">
                <a:solidFill>
                  <a:schemeClr val="bg2">
                    <a:lumMod val="50000"/>
                  </a:schemeClr>
                </a:solidFill>
                <a:latin typeface="Open Sans"/>
                <a:cs typeface="Open Sans"/>
              </a:defRPr>
            </a:lvl7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7" name="Titre 2"/>
          <p:cNvSpPr>
            <a:spLocks noGrp="1"/>
          </p:cNvSpPr>
          <p:nvPr>
            <p:ph type="title"/>
          </p:nvPr>
        </p:nvSpPr>
        <p:spPr>
          <a:xfrm>
            <a:off x="401216" y="499533"/>
            <a:ext cx="8563272" cy="788091"/>
          </a:xfrm>
          <a:prstGeom prst="rect">
            <a:avLst/>
          </a:prstGeom>
        </p:spPr>
        <p:txBody>
          <a:bodyPr>
            <a:normAutofit fontScale="90000"/>
          </a:bodyPr>
          <a:lstStyle>
            <a:lvl1pPr marL="0" marR="0" indent="0" algn="l" defTabSz="914400" rtl="0" eaLnBrk="1" fontAlgn="base" latinLnBrk="0" hangingPunct="1">
              <a:lnSpc>
                <a:spcPct val="100000"/>
              </a:lnSpc>
              <a:spcBef>
                <a:spcPct val="0"/>
              </a:spcBef>
              <a:spcAft>
                <a:spcPct val="0"/>
              </a:spcAft>
              <a:buClrTx/>
              <a:buSzTx/>
              <a:buFontTx/>
              <a:buNone/>
              <a:tabLst/>
              <a:defRPr sz="3200" b="0">
                <a:solidFill>
                  <a:schemeClr val="tx1"/>
                </a:solidFill>
                <a:latin typeface="Open Sans Semibold"/>
                <a:ea typeface="Open Sans"/>
                <a:cs typeface="Open Sans Semibold"/>
              </a:defRPr>
            </a:lvl1pPr>
          </a:lstStyle>
          <a:p>
            <a:r>
              <a:rPr lang="fr-FR"/>
              <a:t>Modifiez le style du titre</a:t>
            </a:r>
            <a:endParaRPr lang="fr-FR" dirty="0"/>
          </a:p>
        </p:txBody>
      </p:sp>
      <p:sp>
        <p:nvSpPr>
          <p:cNvPr id="6" name="Espace réservé du pied de page 2"/>
          <p:cNvSpPr>
            <a:spLocks noGrp="1"/>
          </p:cNvSpPr>
          <p:nvPr>
            <p:ph type="ftr" sz="quarter" idx="13"/>
          </p:nvPr>
        </p:nvSpPr>
        <p:spPr/>
        <p:txBody>
          <a:bodyPr/>
          <a:lstStyle>
            <a:lvl1pPr>
              <a:defRPr/>
            </a:lvl1pPr>
          </a:lstStyle>
          <a:p>
            <a:pPr>
              <a:defRPr/>
            </a:pPr>
            <a:r>
              <a:rPr lang="fr-FR" dirty="0"/>
              <a:t>titre de la présentation et/ou hashtag de la conférence</a:t>
            </a:r>
          </a:p>
        </p:txBody>
      </p:sp>
      <p:sp>
        <p:nvSpPr>
          <p:cNvPr id="8" name="Espace réservé du numéro de diapositive 3"/>
          <p:cNvSpPr>
            <a:spLocks noGrp="1"/>
          </p:cNvSpPr>
          <p:nvPr>
            <p:ph type="sldNum" sz="quarter" idx="14"/>
          </p:nvPr>
        </p:nvSpPr>
        <p:spPr/>
        <p:txBody>
          <a:bodyPr/>
          <a:lstStyle>
            <a:lvl1pPr>
              <a:defRPr/>
            </a:lvl1pPr>
          </a:lstStyle>
          <a:p>
            <a:pPr>
              <a:defRPr/>
            </a:pPr>
            <a:fld id="{EE8E0EB8-38C9-D145-B5E1-BDFB9A1CBC7C}" type="slidenum">
              <a:rPr lang="fr-FR"/>
              <a:pPr>
                <a:defRPr/>
              </a:pPr>
              <a:t>‹N°›</a:t>
            </a:fld>
            <a:endParaRPr lang="fr-FR" dirty="0"/>
          </a:p>
        </p:txBody>
      </p:sp>
    </p:spTree>
    <p:extLst>
      <p:ext uri="{BB962C8B-B14F-4D97-AF65-F5344CB8AC3E}">
        <p14:creationId xmlns:p14="http://schemas.microsoft.com/office/powerpoint/2010/main" val="1564246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2 cols - footer roug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07950" y="6372225"/>
            <a:ext cx="9359900" cy="512763"/>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1800" dirty="0">
              <a:solidFill>
                <a:srgbClr val="D33030"/>
              </a:solidFill>
              <a:latin typeface="Open Sans"/>
            </a:endParaRPr>
          </a:p>
        </p:txBody>
      </p:sp>
      <p:pic>
        <p:nvPicPr>
          <p:cNvPr id="6" name="Image 4" descr="UR1-reserv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0363" y="6418263"/>
            <a:ext cx="10033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Espace réservé du contenu 1"/>
          <p:cNvSpPr>
            <a:spLocks noGrp="1"/>
          </p:cNvSpPr>
          <p:nvPr>
            <p:ph idx="1"/>
          </p:nvPr>
        </p:nvSpPr>
        <p:spPr>
          <a:xfrm>
            <a:off x="401216" y="1483567"/>
            <a:ext cx="4170784" cy="4236097"/>
          </a:xfrm>
          <a:prstGeom prst="rect">
            <a:avLst/>
          </a:prstGeom>
        </p:spPr>
        <p:txBody>
          <a:bodyPr/>
          <a:lstStyle>
            <a:lvl1pPr>
              <a:buClr>
                <a:schemeClr val="accent1"/>
              </a:buClr>
              <a:defRPr sz="2100">
                <a:latin typeface="Open Sans"/>
                <a:ea typeface="Open Sans"/>
                <a:cs typeface="Open Sans"/>
              </a:defRPr>
            </a:lvl1pPr>
            <a:lvl2pPr marL="366713" indent="0">
              <a:buNone/>
              <a:defRPr sz="1800">
                <a:latin typeface="Open Sans"/>
                <a:ea typeface="Open Sans"/>
                <a:cs typeface="Open Sans"/>
              </a:defRPr>
            </a:lvl2pPr>
            <a:lvl3pPr marL="685800" indent="0">
              <a:buNone/>
              <a:defRPr sz="1600">
                <a:solidFill>
                  <a:schemeClr val="accent1"/>
                </a:solidFill>
                <a:latin typeface="Open Sans"/>
                <a:ea typeface="Open Sans"/>
                <a:cs typeface="Open Sans"/>
              </a:defRPr>
            </a:lvl3pPr>
            <a:lvl4pPr marL="895350" indent="0">
              <a:buNone/>
              <a:defRPr/>
            </a:lvl4pPr>
            <a:lvl5pPr marL="1096963" indent="0">
              <a:buNone/>
              <a:defRPr/>
            </a:lvl5pPr>
          </a:lstStyle>
          <a:p>
            <a:pPr lvl="0"/>
            <a:r>
              <a:rPr lang="fr-FR"/>
              <a:t>Modifier les styles du texte du masque</a:t>
            </a:r>
          </a:p>
          <a:p>
            <a:pPr lvl="1"/>
            <a:r>
              <a:rPr lang="fr-FR"/>
              <a:t>Deuxième niveau</a:t>
            </a:r>
          </a:p>
          <a:p>
            <a:pPr lvl="2"/>
            <a:r>
              <a:rPr lang="fr-FR"/>
              <a:t>Troisième niveau</a:t>
            </a:r>
          </a:p>
        </p:txBody>
      </p:sp>
      <p:sp>
        <p:nvSpPr>
          <p:cNvPr id="14" name="Espace réservé du contenu 3"/>
          <p:cNvSpPr>
            <a:spLocks noGrp="1"/>
          </p:cNvSpPr>
          <p:nvPr>
            <p:ph idx="10"/>
          </p:nvPr>
        </p:nvSpPr>
        <p:spPr>
          <a:xfrm>
            <a:off x="4788024" y="1483566"/>
            <a:ext cx="4176464" cy="4236097"/>
          </a:xfrm>
          <a:prstGeom prst="rect">
            <a:avLst/>
          </a:prstGeom>
        </p:spPr>
        <p:txBody>
          <a:bodyPr/>
          <a:lstStyle>
            <a:lvl1pPr marL="342900" indent="-273050" algn="l" rtl="0" eaLnBrk="1" fontAlgn="base" hangingPunct="1">
              <a:spcBef>
                <a:spcPct val="20000"/>
              </a:spcBef>
              <a:spcAft>
                <a:spcPct val="0"/>
              </a:spcAft>
              <a:buClr>
                <a:schemeClr val="accent1"/>
              </a:buClr>
              <a:buSzPct val="76000"/>
              <a:buFont typeface="Wingdings 2" charset="0"/>
              <a:defRPr lang="fr-FR" sz="2100" kern="1200" dirty="0" smtClean="0">
                <a:solidFill>
                  <a:schemeClr val="tx2"/>
                </a:solidFill>
                <a:latin typeface="Open Sans"/>
                <a:ea typeface="Open Sans"/>
                <a:cs typeface="Open Sans"/>
              </a:defRPr>
            </a:lvl1pPr>
            <a:lvl2pPr marL="366713" indent="0" algn="l" rtl="0" eaLnBrk="1" fontAlgn="base" hangingPunct="1">
              <a:spcBef>
                <a:spcPct val="20000"/>
              </a:spcBef>
              <a:spcAft>
                <a:spcPct val="0"/>
              </a:spcAft>
              <a:buClr>
                <a:schemeClr val="accent1"/>
              </a:buClr>
              <a:buSzPct val="76000"/>
              <a:buFont typeface="Wingdings 2" charset="0"/>
              <a:buNone/>
              <a:defRPr lang="fr-FR" sz="1800" kern="1200" dirty="0" smtClean="0">
                <a:solidFill>
                  <a:schemeClr val="tx2"/>
                </a:solidFill>
                <a:latin typeface="Open Sans"/>
                <a:ea typeface="Open Sans"/>
                <a:cs typeface="Open Sans"/>
              </a:defRPr>
            </a:lvl2pPr>
            <a:lvl3pPr marL="685800" indent="0" algn="l" rtl="0" eaLnBrk="1" fontAlgn="base" hangingPunct="1">
              <a:spcBef>
                <a:spcPct val="20000"/>
              </a:spcBef>
              <a:spcAft>
                <a:spcPct val="0"/>
              </a:spcAft>
              <a:buClr>
                <a:schemeClr val="accent1"/>
              </a:buClr>
              <a:buSzPct val="76000"/>
              <a:buFontTx/>
              <a:buNone/>
              <a:defRPr lang="fr-FR" sz="1600" kern="1200" dirty="0" smtClean="0">
                <a:solidFill>
                  <a:schemeClr val="accent1"/>
                </a:solidFill>
                <a:latin typeface="Open Sans"/>
                <a:ea typeface="Open Sans"/>
                <a:cs typeface="Open Sans"/>
              </a:defRPr>
            </a:lvl3pPr>
          </a:lstStyle>
          <a:p>
            <a:pPr lvl="0"/>
            <a:r>
              <a:rPr lang="fr-FR"/>
              <a:t>Modifier les styles du texte du masque</a:t>
            </a:r>
          </a:p>
          <a:p>
            <a:pPr lvl="1"/>
            <a:r>
              <a:rPr lang="fr-FR"/>
              <a:t>Deuxième niveau</a:t>
            </a:r>
          </a:p>
          <a:p>
            <a:pPr lvl="2"/>
            <a:r>
              <a:rPr lang="fr-FR"/>
              <a:t>Troisième niveau</a:t>
            </a:r>
          </a:p>
        </p:txBody>
      </p:sp>
      <p:sp>
        <p:nvSpPr>
          <p:cNvPr id="15" name="Titre 2"/>
          <p:cNvSpPr>
            <a:spLocks noGrp="1"/>
          </p:cNvSpPr>
          <p:nvPr>
            <p:ph type="title"/>
          </p:nvPr>
        </p:nvSpPr>
        <p:spPr>
          <a:xfrm>
            <a:off x="401216" y="499533"/>
            <a:ext cx="8563272" cy="788091"/>
          </a:xfrm>
          <a:prstGeom prst="rect">
            <a:avLst/>
          </a:prstGeom>
        </p:spPr>
        <p:txBody>
          <a:bodyPr>
            <a:normAutofit fontScale="90000"/>
          </a:bodyPr>
          <a:lstStyle>
            <a:lvl1pPr marL="0" marR="0" indent="0" algn="l" defTabSz="914400" rtl="0" eaLnBrk="1" fontAlgn="base" latinLnBrk="0" hangingPunct="1">
              <a:lnSpc>
                <a:spcPct val="100000"/>
              </a:lnSpc>
              <a:spcBef>
                <a:spcPct val="0"/>
              </a:spcBef>
              <a:spcAft>
                <a:spcPct val="0"/>
              </a:spcAft>
              <a:buClrTx/>
              <a:buSzTx/>
              <a:buFontTx/>
              <a:buNone/>
              <a:tabLst/>
              <a:defRPr sz="3200" b="0">
                <a:solidFill>
                  <a:schemeClr val="tx1"/>
                </a:solidFill>
                <a:latin typeface="Open Sans Semibold"/>
                <a:ea typeface="Open Sans"/>
                <a:cs typeface="Open Sans Semibold"/>
              </a:defRPr>
            </a:lvl1pPr>
          </a:lstStyle>
          <a:p>
            <a:r>
              <a:rPr lang="fr-FR"/>
              <a:t>Modifiez le style du titre</a:t>
            </a:r>
            <a:endParaRPr lang="fr-FR" dirty="0"/>
          </a:p>
        </p:txBody>
      </p:sp>
      <p:sp>
        <p:nvSpPr>
          <p:cNvPr id="7" name="Espace réservé du pied de page 4"/>
          <p:cNvSpPr>
            <a:spLocks noGrp="1"/>
          </p:cNvSpPr>
          <p:nvPr>
            <p:ph type="ftr" sz="quarter" idx="11"/>
          </p:nvPr>
        </p:nvSpPr>
        <p:spPr/>
        <p:txBody>
          <a:bodyPr/>
          <a:lstStyle>
            <a:lvl1pPr>
              <a:defRPr/>
            </a:lvl1pPr>
          </a:lstStyle>
          <a:p>
            <a:pPr>
              <a:defRPr/>
            </a:pPr>
            <a:r>
              <a:rPr lang="fr-FR" dirty="0"/>
              <a:t>titre de la présentation et/ou hashtag de la conférence</a:t>
            </a:r>
          </a:p>
        </p:txBody>
      </p:sp>
      <p:sp>
        <p:nvSpPr>
          <p:cNvPr id="8" name="Espace réservé du numéro de diapositive 4"/>
          <p:cNvSpPr>
            <a:spLocks noGrp="1"/>
          </p:cNvSpPr>
          <p:nvPr>
            <p:ph type="sldNum" sz="quarter" idx="12"/>
          </p:nvPr>
        </p:nvSpPr>
        <p:spPr/>
        <p:txBody>
          <a:bodyPr/>
          <a:lstStyle>
            <a:lvl1pPr>
              <a:defRPr/>
            </a:lvl1pPr>
          </a:lstStyle>
          <a:p>
            <a:pPr>
              <a:defRPr/>
            </a:pPr>
            <a:fld id="{3F9E4710-E5B2-F342-A8BA-ED9620D9EE44}" type="slidenum">
              <a:rPr lang="fr-FR"/>
              <a:pPr>
                <a:defRPr/>
              </a:pPr>
              <a:t>‹N°›</a:t>
            </a:fld>
            <a:endParaRPr lang="fr-FR" dirty="0"/>
          </a:p>
        </p:txBody>
      </p:sp>
    </p:spTree>
    <p:extLst>
      <p:ext uri="{BB962C8B-B14F-4D97-AF65-F5344CB8AC3E}">
        <p14:creationId xmlns:p14="http://schemas.microsoft.com/office/powerpoint/2010/main" val="4281294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 images + contenus - footer gris">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5" name="Rectangle 14"/>
          <p:cNvSpPr/>
          <p:nvPr/>
        </p:nvSpPr>
        <p:spPr>
          <a:xfrm>
            <a:off x="-107950" y="6372225"/>
            <a:ext cx="9359900" cy="512763"/>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1800" dirty="0">
              <a:solidFill>
                <a:srgbClr val="D33030"/>
              </a:solidFill>
              <a:latin typeface="Open Sans"/>
            </a:endParaRPr>
          </a:p>
        </p:txBody>
      </p:sp>
      <p:pic>
        <p:nvPicPr>
          <p:cNvPr id="16" name="Image 4" descr="UR1-reserv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0363" y="6418263"/>
            <a:ext cx="10033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Espace réservé du texte 6"/>
          <p:cNvSpPr>
            <a:spLocks noGrp="1"/>
          </p:cNvSpPr>
          <p:nvPr>
            <p:ph type="body" sz="quarter" idx="26"/>
          </p:nvPr>
        </p:nvSpPr>
        <p:spPr>
          <a:xfrm>
            <a:off x="1541983" y="1700809"/>
            <a:ext cx="2943199" cy="1080120"/>
          </a:xfrm>
          <a:prstGeom prst="rect">
            <a:avLst/>
          </a:prstGeom>
        </p:spPr>
        <p:txBody>
          <a:bodyPr/>
          <a:lstStyle>
            <a:lvl1pPr marL="69850" indent="0">
              <a:buFontTx/>
              <a:buNone/>
              <a:defRPr sz="1400">
                <a:latin typeface="Open Sans"/>
                <a:ea typeface="Open Sans"/>
                <a:cs typeface="Open Sans"/>
              </a:defRPr>
            </a:lvl1pPr>
          </a:lstStyle>
          <a:p>
            <a:pPr lvl="0"/>
            <a:r>
              <a:rPr lang="fr-FR"/>
              <a:t>Modifier les styles du texte du masque</a:t>
            </a:r>
          </a:p>
        </p:txBody>
      </p:sp>
      <p:sp>
        <p:nvSpPr>
          <p:cNvPr id="28" name="Espace réservé pour une image  27"/>
          <p:cNvSpPr>
            <a:spLocks noGrp="1"/>
          </p:cNvSpPr>
          <p:nvPr>
            <p:ph type="pic" sz="quarter" idx="29"/>
          </p:nvPr>
        </p:nvSpPr>
        <p:spPr>
          <a:xfrm>
            <a:off x="323850" y="1700213"/>
            <a:ext cx="1079500" cy="1081087"/>
          </a:xfrm>
          <a:prstGeom prst="rect">
            <a:avLst/>
          </a:prstGeom>
        </p:spPr>
        <p:txBody>
          <a:bodyPr vert="horz"/>
          <a:lstStyle>
            <a:lvl1pPr marL="69850" indent="0">
              <a:buFontTx/>
              <a:buNone/>
              <a:defRPr sz="800" i="1">
                <a:latin typeface="Open Sans"/>
                <a:ea typeface="Open Sans"/>
                <a:cs typeface="Open Sans"/>
              </a:defRPr>
            </a:lvl1pPr>
          </a:lstStyle>
          <a:p>
            <a:pPr lvl="0"/>
            <a:r>
              <a:rPr lang="fr-FR" noProof="0" dirty="0"/>
              <a:t>Cliquez sur l’icône pour ajouter une image</a:t>
            </a:r>
          </a:p>
        </p:txBody>
      </p:sp>
      <p:sp>
        <p:nvSpPr>
          <p:cNvPr id="29" name="Espace réservé du texte 6"/>
          <p:cNvSpPr>
            <a:spLocks noGrp="1"/>
          </p:cNvSpPr>
          <p:nvPr>
            <p:ph type="body" sz="quarter" idx="30"/>
          </p:nvPr>
        </p:nvSpPr>
        <p:spPr>
          <a:xfrm>
            <a:off x="6012160" y="1700808"/>
            <a:ext cx="2943199" cy="1080120"/>
          </a:xfrm>
          <a:prstGeom prst="rect">
            <a:avLst/>
          </a:prstGeom>
        </p:spPr>
        <p:txBody>
          <a:bodyPr/>
          <a:lstStyle>
            <a:lvl1pPr marL="69850" indent="0">
              <a:buFontTx/>
              <a:buNone/>
              <a:defRPr sz="1400">
                <a:latin typeface="Open Sans"/>
                <a:ea typeface="Open Sans"/>
                <a:cs typeface="Open Sans"/>
              </a:defRPr>
            </a:lvl1pPr>
          </a:lstStyle>
          <a:p>
            <a:pPr lvl="0"/>
            <a:r>
              <a:rPr lang="fr-FR"/>
              <a:t>Modifier les styles du texte du masque</a:t>
            </a:r>
          </a:p>
        </p:txBody>
      </p:sp>
      <p:sp>
        <p:nvSpPr>
          <p:cNvPr id="30" name="Espace réservé pour une image  27"/>
          <p:cNvSpPr>
            <a:spLocks noGrp="1"/>
          </p:cNvSpPr>
          <p:nvPr>
            <p:ph type="pic" sz="quarter" idx="31"/>
          </p:nvPr>
        </p:nvSpPr>
        <p:spPr>
          <a:xfrm>
            <a:off x="4794027" y="1700212"/>
            <a:ext cx="1079500" cy="1081087"/>
          </a:xfrm>
          <a:prstGeom prst="rect">
            <a:avLst/>
          </a:prstGeom>
        </p:spPr>
        <p:txBody>
          <a:bodyPr vert="horz"/>
          <a:lstStyle>
            <a:lvl1pPr marL="69850" indent="0">
              <a:buFontTx/>
              <a:buNone/>
              <a:defRPr sz="800" i="1">
                <a:latin typeface="Open Sans"/>
                <a:ea typeface="Open Sans"/>
                <a:cs typeface="Open Sans"/>
              </a:defRPr>
            </a:lvl1pPr>
          </a:lstStyle>
          <a:p>
            <a:pPr lvl="0"/>
            <a:r>
              <a:rPr lang="fr-FR" noProof="0" dirty="0"/>
              <a:t>Cliquez sur l’icône pour ajouter une image</a:t>
            </a:r>
          </a:p>
        </p:txBody>
      </p:sp>
      <p:sp>
        <p:nvSpPr>
          <p:cNvPr id="31" name="Espace réservé du texte 6"/>
          <p:cNvSpPr>
            <a:spLocks noGrp="1"/>
          </p:cNvSpPr>
          <p:nvPr>
            <p:ph type="body" sz="quarter" idx="32"/>
          </p:nvPr>
        </p:nvSpPr>
        <p:spPr>
          <a:xfrm>
            <a:off x="1547664" y="3068960"/>
            <a:ext cx="2943199" cy="1080120"/>
          </a:xfrm>
          <a:prstGeom prst="rect">
            <a:avLst/>
          </a:prstGeom>
        </p:spPr>
        <p:txBody>
          <a:bodyPr/>
          <a:lstStyle>
            <a:lvl1pPr marL="69850" indent="0">
              <a:buFontTx/>
              <a:buNone/>
              <a:defRPr sz="1400">
                <a:latin typeface="Open Sans"/>
                <a:ea typeface="Open Sans"/>
                <a:cs typeface="Open Sans"/>
              </a:defRPr>
            </a:lvl1pPr>
          </a:lstStyle>
          <a:p>
            <a:pPr lvl="0"/>
            <a:r>
              <a:rPr lang="fr-FR"/>
              <a:t>Modifier les styles du texte du masque</a:t>
            </a:r>
          </a:p>
        </p:txBody>
      </p:sp>
      <p:sp>
        <p:nvSpPr>
          <p:cNvPr id="32" name="Espace réservé pour une image  27"/>
          <p:cNvSpPr>
            <a:spLocks noGrp="1"/>
          </p:cNvSpPr>
          <p:nvPr>
            <p:ph type="pic" sz="quarter" idx="33"/>
          </p:nvPr>
        </p:nvSpPr>
        <p:spPr>
          <a:xfrm>
            <a:off x="329531" y="3068364"/>
            <a:ext cx="1079500" cy="1081087"/>
          </a:xfrm>
          <a:prstGeom prst="rect">
            <a:avLst/>
          </a:prstGeom>
        </p:spPr>
        <p:txBody>
          <a:bodyPr vert="horz"/>
          <a:lstStyle>
            <a:lvl1pPr marL="69850" indent="0">
              <a:buFontTx/>
              <a:buNone/>
              <a:defRPr sz="800" i="1">
                <a:latin typeface="Open Sans"/>
                <a:ea typeface="Open Sans"/>
                <a:cs typeface="Open Sans"/>
              </a:defRPr>
            </a:lvl1pPr>
          </a:lstStyle>
          <a:p>
            <a:pPr lvl="0"/>
            <a:r>
              <a:rPr lang="fr-FR" noProof="0" dirty="0"/>
              <a:t>Cliquez sur l’icône pour ajouter une image</a:t>
            </a:r>
          </a:p>
        </p:txBody>
      </p:sp>
      <p:sp>
        <p:nvSpPr>
          <p:cNvPr id="33" name="Espace réservé du texte 6"/>
          <p:cNvSpPr>
            <a:spLocks noGrp="1"/>
          </p:cNvSpPr>
          <p:nvPr>
            <p:ph type="body" sz="quarter" idx="34"/>
          </p:nvPr>
        </p:nvSpPr>
        <p:spPr>
          <a:xfrm>
            <a:off x="5940152" y="2996952"/>
            <a:ext cx="2943199" cy="1080120"/>
          </a:xfrm>
          <a:prstGeom prst="rect">
            <a:avLst/>
          </a:prstGeom>
        </p:spPr>
        <p:txBody>
          <a:bodyPr/>
          <a:lstStyle>
            <a:lvl1pPr marL="69850" indent="0">
              <a:buFontTx/>
              <a:buNone/>
              <a:defRPr sz="1400">
                <a:latin typeface="Open Sans"/>
                <a:ea typeface="Open Sans"/>
                <a:cs typeface="Open Sans"/>
              </a:defRPr>
            </a:lvl1pPr>
          </a:lstStyle>
          <a:p>
            <a:pPr lvl="0"/>
            <a:r>
              <a:rPr lang="fr-FR"/>
              <a:t>Modifier les styles du texte du masque</a:t>
            </a:r>
          </a:p>
        </p:txBody>
      </p:sp>
      <p:sp>
        <p:nvSpPr>
          <p:cNvPr id="34" name="Espace réservé pour une image  27"/>
          <p:cNvSpPr>
            <a:spLocks noGrp="1"/>
          </p:cNvSpPr>
          <p:nvPr>
            <p:ph type="pic" sz="quarter" idx="35"/>
          </p:nvPr>
        </p:nvSpPr>
        <p:spPr>
          <a:xfrm>
            <a:off x="4722019" y="2996356"/>
            <a:ext cx="1079500" cy="1081087"/>
          </a:xfrm>
          <a:prstGeom prst="rect">
            <a:avLst/>
          </a:prstGeom>
        </p:spPr>
        <p:txBody>
          <a:bodyPr vert="horz"/>
          <a:lstStyle>
            <a:lvl1pPr marL="69850" indent="0">
              <a:buFontTx/>
              <a:buNone/>
              <a:defRPr sz="800" i="1">
                <a:latin typeface="Open Sans"/>
                <a:ea typeface="Open Sans"/>
                <a:cs typeface="Open Sans"/>
              </a:defRPr>
            </a:lvl1pPr>
          </a:lstStyle>
          <a:p>
            <a:pPr lvl="0"/>
            <a:r>
              <a:rPr lang="fr-FR" noProof="0" dirty="0"/>
              <a:t>Cliquez sur l’icône pour ajouter une image</a:t>
            </a:r>
          </a:p>
        </p:txBody>
      </p:sp>
      <p:sp>
        <p:nvSpPr>
          <p:cNvPr id="35" name="Espace réservé du texte 6"/>
          <p:cNvSpPr>
            <a:spLocks noGrp="1"/>
          </p:cNvSpPr>
          <p:nvPr>
            <p:ph type="body" sz="quarter" idx="36"/>
          </p:nvPr>
        </p:nvSpPr>
        <p:spPr>
          <a:xfrm>
            <a:off x="1547664" y="4365104"/>
            <a:ext cx="2943199" cy="1080120"/>
          </a:xfrm>
          <a:prstGeom prst="rect">
            <a:avLst/>
          </a:prstGeom>
        </p:spPr>
        <p:txBody>
          <a:bodyPr/>
          <a:lstStyle>
            <a:lvl1pPr marL="69850" indent="0">
              <a:buFontTx/>
              <a:buNone/>
              <a:defRPr sz="1400">
                <a:latin typeface="Open Sans"/>
                <a:ea typeface="Open Sans"/>
                <a:cs typeface="Open Sans"/>
              </a:defRPr>
            </a:lvl1pPr>
          </a:lstStyle>
          <a:p>
            <a:pPr lvl="0"/>
            <a:r>
              <a:rPr lang="fr-FR"/>
              <a:t>Modifier les styles du texte du masque</a:t>
            </a:r>
          </a:p>
        </p:txBody>
      </p:sp>
      <p:sp>
        <p:nvSpPr>
          <p:cNvPr id="36" name="Espace réservé pour une image  27"/>
          <p:cNvSpPr>
            <a:spLocks noGrp="1"/>
          </p:cNvSpPr>
          <p:nvPr>
            <p:ph type="pic" sz="quarter" idx="37"/>
          </p:nvPr>
        </p:nvSpPr>
        <p:spPr>
          <a:xfrm>
            <a:off x="329531" y="4364508"/>
            <a:ext cx="1079500" cy="1081087"/>
          </a:xfrm>
          <a:prstGeom prst="rect">
            <a:avLst/>
          </a:prstGeom>
        </p:spPr>
        <p:txBody>
          <a:bodyPr vert="horz"/>
          <a:lstStyle>
            <a:lvl1pPr marL="69850" indent="0">
              <a:buFontTx/>
              <a:buNone/>
              <a:defRPr sz="800" i="1">
                <a:latin typeface="Open Sans"/>
                <a:ea typeface="Open Sans"/>
                <a:cs typeface="Open Sans"/>
              </a:defRPr>
            </a:lvl1pPr>
          </a:lstStyle>
          <a:p>
            <a:pPr lvl="0"/>
            <a:r>
              <a:rPr lang="fr-FR" noProof="0" dirty="0"/>
              <a:t>Cliquez sur l’icône pour ajouter une image</a:t>
            </a:r>
          </a:p>
        </p:txBody>
      </p:sp>
      <p:sp>
        <p:nvSpPr>
          <p:cNvPr id="37" name="Espace réservé du texte 6"/>
          <p:cNvSpPr>
            <a:spLocks noGrp="1"/>
          </p:cNvSpPr>
          <p:nvPr>
            <p:ph type="body" sz="quarter" idx="38"/>
          </p:nvPr>
        </p:nvSpPr>
        <p:spPr>
          <a:xfrm>
            <a:off x="5940152" y="4365104"/>
            <a:ext cx="2943199" cy="1080120"/>
          </a:xfrm>
          <a:prstGeom prst="rect">
            <a:avLst/>
          </a:prstGeom>
        </p:spPr>
        <p:txBody>
          <a:bodyPr/>
          <a:lstStyle>
            <a:lvl1pPr marL="69850" indent="0">
              <a:buFontTx/>
              <a:buNone/>
              <a:defRPr sz="1400">
                <a:latin typeface="Open Sans"/>
                <a:ea typeface="Open Sans"/>
                <a:cs typeface="Open Sans"/>
              </a:defRPr>
            </a:lvl1pPr>
          </a:lstStyle>
          <a:p>
            <a:pPr lvl="0"/>
            <a:r>
              <a:rPr lang="fr-FR"/>
              <a:t>Modifier les styles du texte du masque</a:t>
            </a:r>
          </a:p>
        </p:txBody>
      </p:sp>
      <p:sp>
        <p:nvSpPr>
          <p:cNvPr id="38" name="Espace réservé pour une image  27"/>
          <p:cNvSpPr>
            <a:spLocks noGrp="1"/>
          </p:cNvSpPr>
          <p:nvPr>
            <p:ph type="pic" sz="quarter" idx="39"/>
          </p:nvPr>
        </p:nvSpPr>
        <p:spPr>
          <a:xfrm>
            <a:off x="4722019" y="4364508"/>
            <a:ext cx="1079500" cy="1081087"/>
          </a:xfrm>
          <a:prstGeom prst="rect">
            <a:avLst/>
          </a:prstGeom>
        </p:spPr>
        <p:txBody>
          <a:bodyPr vert="horz"/>
          <a:lstStyle>
            <a:lvl1pPr marL="69850" indent="0">
              <a:buFontTx/>
              <a:buNone/>
              <a:defRPr sz="800" i="1">
                <a:latin typeface="Open Sans"/>
                <a:ea typeface="Open Sans"/>
                <a:cs typeface="Open Sans"/>
              </a:defRPr>
            </a:lvl1pPr>
          </a:lstStyle>
          <a:p>
            <a:pPr lvl="0"/>
            <a:r>
              <a:rPr lang="fr-FR" noProof="0" dirty="0"/>
              <a:t>Cliquez sur l’icône pour ajouter une image</a:t>
            </a:r>
          </a:p>
        </p:txBody>
      </p:sp>
      <p:sp>
        <p:nvSpPr>
          <p:cNvPr id="19" name="Titre 2"/>
          <p:cNvSpPr>
            <a:spLocks noGrp="1"/>
          </p:cNvSpPr>
          <p:nvPr>
            <p:ph type="title"/>
          </p:nvPr>
        </p:nvSpPr>
        <p:spPr>
          <a:xfrm>
            <a:off x="401216" y="499533"/>
            <a:ext cx="8563272" cy="788091"/>
          </a:xfrm>
          <a:prstGeom prst="rect">
            <a:avLst/>
          </a:prstGeom>
        </p:spPr>
        <p:txBody>
          <a:bodyPr>
            <a:normAutofit fontScale="90000"/>
          </a:bodyPr>
          <a:lstStyle>
            <a:lvl1pPr marL="0" marR="0" indent="0" algn="l" defTabSz="914400" rtl="0" eaLnBrk="1" fontAlgn="base" latinLnBrk="0" hangingPunct="1">
              <a:lnSpc>
                <a:spcPct val="100000"/>
              </a:lnSpc>
              <a:spcBef>
                <a:spcPct val="0"/>
              </a:spcBef>
              <a:spcAft>
                <a:spcPct val="0"/>
              </a:spcAft>
              <a:buClrTx/>
              <a:buSzTx/>
              <a:buFontTx/>
              <a:buNone/>
              <a:tabLst/>
              <a:defRPr sz="3200" b="0">
                <a:solidFill>
                  <a:schemeClr val="tx1"/>
                </a:solidFill>
                <a:latin typeface="Open Sans Semibold"/>
                <a:ea typeface="Open Sans"/>
                <a:cs typeface="Open Sans Semibold"/>
              </a:defRPr>
            </a:lvl1pPr>
          </a:lstStyle>
          <a:p>
            <a:r>
              <a:rPr lang="fr-FR"/>
              <a:t>Modifiez le style du titre</a:t>
            </a:r>
            <a:endParaRPr lang="fr-FR" dirty="0"/>
          </a:p>
        </p:txBody>
      </p:sp>
      <p:sp>
        <p:nvSpPr>
          <p:cNvPr id="17" name="Espace réservé du pied de page 2"/>
          <p:cNvSpPr>
            <a:spLocks noGrp="1"/>
          </p:cNvSpPr>
          <p:nvPr>
            <p:ph type="ftr" sz="quarter" idx="40"/>
          </p:nvPr>
        </p:nvSpPr>
        <p:spPr/>
        <p:txBody>
          <a:bodyPr/>
          <a:lstStyle>
            <a:lvl1pPr>
              <a:defRPr/>
            </a:lvl1pPr>
          </a:lstStyle>
          <a:p>
            <a:pPr>
              <a:defRPr/>
            </a:pPr>
            <a:r>
              <a:rPr lang="fr-FR" dirty="0"/>
              <a:t>titre de la présentation et/ou hashtag de la conférence</a:t>
            </a:r>
          </a:p>
        </p:txBody>
      </p:sp>
      <p:sp>
        <p:nvSpPr>
          <p:cNvPr id="18" name="Espace réservé du numéro de diapositive 3"/>
          <p:cNvSpPr>
            <a:spLocks noGrp="1"/>
          </p:cNvSpPr>
          <p:nvPr>
            <p:ph type="sldNum" sz="quarter" idx="41"/>
          </p:nvPr>
        </p:nvSpPr>
        <p:spPr/>
        <p:txBody>
          <a:bodyPr/>
          <a:lstStyle>
            <a:lvl1pPr>
              <a:defRPr/>
            </a:lvl1pPr>
          </a:lstStyle>
          <a:p>
            <a:pPr>
              <a:defRPr/>
            </a:pPr>
            <a:fld id="{FA51AE45-2DE1-724B-AB55-C62E781F317C}" type="slidenum">
              <a:rPr lang="fr-FR"/>
              <a:pPr>
                <a:defRPr/>
              </a:pPr>
              <a:t>‹N°›</a:t>
            </a:fld>
            <a:endParaRPr lang="fr-FR" dirty="0"/>
          </a:p>
        </p:txBody>
      </p:sp>
    </p:spTree>
    <p:extLst>
      <p:ext uri="{BB962C8B-B14F-4D97-AF65-F5344CB8AC3E}">
        <p14:creationId xmlns:p14="http://schemas.microsoft.com/office/powerpoint/2010/main" val="12780234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images + légendes - footer gris">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107950" y="6372225"/>
            <a:ext cx="9359900" cy="512763"/>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1800" dirty="0">
              <a:solidFill>
                <a:srgbClr val="D33030"/>
              </a:solidFill>
              <a:latin typeface="Open Sans"/>
            </a:endParaRPr>
          </a:p>
        </p:txBody>
      </p:sp>
      <p:pic>
        <p:nvPicPr>
          <p:cNvPr id="12" name="Image 4" descr="UR1-reserv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0363" y="6418263"/>
            <a:ext cx="10033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Espace réservé du texte 2"/>
          <p:cNvSpPr>
            <a:spLocks noGrp="1"/>
          </p:cNvSpPr>
          <p:nvPr>
            <p:ph type="body" sz="quarter" idx="17"/>
          </p:nvPr>
        </p:nvSpPr>
        <p:spPr>
          <a:xfrm>
            <a:off x="498599" y="4149080"/>
            <a:ext cx="1938262" cy="1728192"/>
          </a:xfrm>
          <a:prstGeom prst="rect">
            <a:avLst/>
          </a:prstGeom>
        </p:spPr>
        <p:txBody>
          <a:bodyPr/>
          <a:lstStyle>
            <a:lvl1pPr marL="69850" indent="0" algn="ctr">
              <a:buFontTx/>
              <a:buNone/>
              <a:defRPr sz="1400">
                <a:latin typeface="Open Sans"/>
                <a:ea typeface="Open Sans"/>
                <a:cs typeface="Open Sans"/>
              </a:defRPr>
            </a:lvl1pPr>
          </a:lstStyle>
          <a:p>
            <a:pPr lvl="0"/>
            <a:r>
              <a:rPr lang="fr-FR"/>
              <a:t>Modifier les styles du texte du masque</a:t>
            </a:r>
          </a:p>
        </p:txBody>
      </p:sp>
      <p:sp>
        <p:nvSpPr>
          <p:cNvPr id="19" name="Espace réservé pour une image  18"/>
          <p:cNvSpPr>
            <a:spLocks noGrp="1"/>
          </p:cNvSpPr>
          <p:nvPr>
            <p:ph type="pic" sz="quarter" idx="27"/>
          </p:nvPr>
        </p:nvSpPr>
        <p:spPr>
          <a:xfrm>
            <a:off x="467544" y="1484784"/>
            <a:ext cx="1944588" cy="2448272"/>
          </a:xfrm>
          <a:custGeom>
            <a:avLst/>
            <a:gdLst>
              <a:gd name="connsiteX0" fmla="*/ 0 w 1657350"/>
              <a:gd name="connsiteY0" fmla="*/ 0 h 1368425"/>
              <a:gd name="connsiteX1" fmla="*/ 1657350 w 1657350"/>
              <a:gd name="connsiteY1" fmla="*/ 0 h 1368425"/>
              <a:gd name="connsiteX2" fmla="*/ 1657350 w 1657350"/>
              <a:gd name="connsiteY2" fmla="*/ 1368425 h 1368425"/>
              <a:gd name="connsiteX3" fmla="*/ 0 w 1657350"/>
              <a:gd name="connsiteY3" fmla="*/ 1368425 h 1368425"/>
              <a:gd name="connsiteX4" fmla="*/ 0 w 1657350"/>
              <a:gd name="connsiteY4" fmla="*/ 0 h 1368425"/>
              <a:gd name="connsiteX0" fmla="*/ 0 w 1657350"/>
              <a:gd name="connsiteY0" fmla="*/ 0 h 1368425"/>
              <a:gd name="connsiteX1" fmla="*/ 1657350 w 1657350"/>
              <a:gd name="connsiteY1" fmla="*/ 0 h 1368425"/>
              <a:gd name="connsiteX2" fmla="*/ 1648530 w 1657350"/>
              <a:gd name="connsiteY2" fmla="*/ 1156765 h 1368425"/>
              <a:gd name="connsiteX3" fmla="*/ 0 w 1657350"/>
              <a:gd name="connsiteY3" fmla="*/ 1368425 h 1368425"/>
              <a:gd name="connsiteX4" fmla="*/ 0 w 1657350"/>
              <a:gd name="connsiteY4" fmla="*/ 0 h 1368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50" h="1368425">
                <a:moveTo>
                  <a:pt x="0" y="0"/>
                </a:moveTo>
                <a:lnTo>
                  <a:pt x="1657350" y="0"/>
                </a:lnTo>
                <a:lnTo>
                  <a:pt x="1648530" y="1156765"/>
                </a:lnTo>
                <a:lnTo>
                  <a:pt x="0" y="1368425"/>
                </a:lnTo>
                <a:lnTo>
                  <a:pt x="0" y="0"/>
                </a:lnTo>
                <a:close/>
              </a:path>
            </a:pathLst>
          </a:custGeom>
        </p:spPr>
        <p:txBody>
          <a:bodyPr vert="horz"/>
          <a:lstStyle>
            <a:lvl1pPr marL="69850" indent="0">
              <a:buFontTx/>
              <a:buNone/>
              <a:defRPr sz="1200">
                <a:latin typeface="Open Sans"/>
                <a:ea typeface="Open Sans"/>
                <a:cs typeface="Open Sans"/>
              </a:defRPr>
            </a:lvl1pPr>
          </a:lstStyle>
          <a:p>
            <a:pPr lvl="0"/>
            <a:r>
              <a:rPr lang="fr-FR" noProof="0" dirty="0"/>
              <a:t>Cliquez sur l’icône pour ajouter une image</a:t>
            </a:r>
          </a:p>
        </p:txBody>
      </p:sp>
      <p:sp>
        <p:nvSpPr>
          <p:cNvPr id="20" name="Espace réservé du texte 2"/>
          <p:cNvSpPr>
            <a:spLocks noGrp="1"/>
          </p:cNvSpPr>
          <p:nvPr>
            <p:ph type="body" sz="quarter" idx="28"/>
          </p:nvPr>
        </p:nvSpPr>
        <p:spPr>
          <a:xfrm>
            <a:off x="2658839" y="4149080"/>
            <a:ext cx="1938262" cy="1728192"/>
          </a:xfrm>
          <a:prstGeom prst="rect">
            <a:avLst/>
          </a:prstGeom>
        </p:spPr>
        <p:txBody>
          <a:bodyPr/>
          <a:lstStyle>
            <a:lvl1pPr marL="69850" indent="0" algn="ctr">
              <a:buFontTx/>
              <a:buNone/>
              <a:defRPr sz="1400">
                <a:latin typeface="Open Sans"/>
                <a:ea typeface="Open Sans"/>
                <a:cs typeface="Open Sans"/>
              </a:defRPr>
            </a:lvl1pPr>
          </a:lstStyle>
          <a:p>
            <a:pPr lvl="0"/>
            <a:r>
              <a:rPr lang="fr-FR"/>
              <a:t>Modifier les styles du texte du masque</a:t>
            </a:r>
          </a:p>
        </p:txBody>
      </p:sp>
      <p:sp>
        <p:nvSpPr>
          <p:cNvPr id="21" name="Espace réservé pour une image  18"/>
          <p:cNvSpPr>
            <a:spLocks noGrp="1"/>
          </p:cNvSpPr>
          <p:nvPr>
            <p:ph type="pic" sz="quarter" idx="29"/>
          </p:nvPr>
        </p:nvSpPr>
        <p:spPr>
          <a:xfrm>
            <a:off x="2627784" y="1484784"/>
            <a:ext cx="1944588" cy="2448272"/>
          </a:xfrm>
          <a:custGeom>
            <a:avLst/>
            <a:gdLst>
              <a:gd name="connsiteX0" fmla="*/ 0 w 1657350"/>
              <a:gd name="connsiteY0" fmla="*/ 0 h 1368425"/>
              <a:gd name="connsiteX1" fmla="*/ 1657350 w 1657350"/>
              <a:gd name="connsiteY1" fmla="*/ 0 h 1368425"/>
              <a:gd name="connsiteX2" fmla="*/ 1657350 w 1657350"/>
              <a:gd name="connsiteY2" fmla="*/ 1368425 h 1368425"/>
              <a:gd name="connsiteX3" fmla="*/ 0 w 1657350"/>
              <a:gd name="connsiteY3" fmla="*/ 1368425 h 1368425"/>
              <a:gd name="connsiteX4" fmla="*/ 0 w 1657350"/>
              <a:gd name="connsiteY4" fmla="*/ 0 h 1368425"/>
              <a:gd name="connsiteX0" fmla="*/ 0 w 1657350"/>
              <a:gd name="connsiteY0" fmla="*/ 0 h 1368425"/>
              <a:gd name="connsiteX1" fmla="*/ 1657350 w 1657350"/>
              <a:gd name="connsiteY1" fmla="*/ 0 h 1368425"/>
              <a:gd name="connsiteX2" fmla="*/ 1648530 w 1657350"/>
              <a:gd name="connsiteY2" fmla="*/ 1156765 h 1368425"/>
              <a:gd name="connsiteX3" fmla="*/ 0 w 1657350"/>
              <a:gd name="connsiteY3" fmla="*/ 1368425 h 1368425"/>
              <a:gd name="connsiteX4" fmla="*/ 0 w 1657350"/>
              <a:gd name="connsiteY4" fmla="*/ 0 h 1368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50" h="1368425">
                <a:moveTo>
                  <a:pt x="0" y="0"/>
                </a:moveTo>
                <a:lnTo>
                  <a:pt x="1657350" y="0"/>
                </a:lnTo>
                <a:lnTo>
                  <a:pt x="1648530" y="1156765"/>
                </a:lnTo>
                <a:lnTo>
                  <a:pt x="0" y="1368425"/>
                </a:lnTo>
                <a:lnTo>
                  <a:pt x="0" y="0"/>
                </a:lnTo>
                <a:close/>
              </a:path>
            </a:pathLst>
          </a:custGeom>
        </p:spPr>
        <p:txBody>
          <a:bodyPr vert="horz"/>
          <a:lstStyle>
            <a:lvl1pPr marL="69850" indent="0">
              <a:buFontTx/>
              <a:buNone/>
              <a:defRPr lang="fr-FR" sz="1200" kern="1200" noProof="0" dirty="0">
                <a:solidFill>
                  <a:schemeClr val="tx2"/>
                </a:solidFill>
                <a:latin typeface="Open Sans"/>
                <a:ea typeface="Open Sans"/>
                <a:cs typeface="Open Sans"/>
              </a:defRPr>
            </a:lvl1pPr>
          </a:lstStyle>
          <a:p>
            <a:pPr lvl="0"/>
            <a:r>
              <a:rPr lang="fr-FR" noProof="0" dirty="0"/>
              <a:t>Cliquez sur l’icône pour ajouter une image</a:t>
            </a:r>
          </a:p>
        </p:txBody>
      </p:sp>
      <p:sp>
        <p:nvSpPr>
          <p:cNvPr id="22" name="Espace réservé du texte 2"/>
          <p:cNvSpPr>
            <a:spLocks noGrp="1"/>
          </p:cNvSpPr>
          <p:nvPr>
            <p:ph type="body" sz="quarter" idx="30"/>
          </p:nvPr>
        </p:nvSpPr>
        <p:spPr>
          <a:xfrm>
            <a:off x="4891087" y="4149080"/>
            <a:ext cx="1938262" cy="1728192"/>
          </a:xfrm>
          <a:prstGeom prst="rect">
            <a:avLst/>
          </a:prstGeom>
        </p:spPr>
        <p:txBody>
          <a:bodyPr/>
          <a:lstStyle>
            <a:lvl1pPr marL="69850" indent="0" algn="ctr">
              <a:buFontTx/>
              <a:buNone/>
              <a:defRPr sz="1400">
                <a:latin typeface="Open Sans"/>
                <a:ea typeface="Open Sans"/>
                <a:cs typeface="Open Sans"/>
              </a:defRPr>
            </a:lvl1pPr>
          </a:lstStyle>
          <a:p>
            <a:pPr lvl="0"/>
            <a:r>
              <a:rPr lang="fr-FR"/>
              <a:t>Modifier les styles du texte du masque</a:t>
            </a:r>
          </a:p>
        </p:txBody>
      </p:sp>
      <p:sp>
        <p:nvSpPr>
          <p:cNvPr id="23" name="Espace réservé pour une image  18"/>
          <p:cNvSpPr>
            <a:spLocks noGrp="1"/>
          </p:cNvSpPr>
          <p:nvPr>
            <p:ph type="pic" sz="quarter" idx="31"/>
          </p:nvPr>
        </p:nvSpPr>
        <p:spPr>
          <a:xfrm>
            <a:off x="4860032" y="1484784"/>
            <a:ext cx="1944588" cy="2448272"/>
          </a:xfrm>
          <a:custGeom>
            <a:avLst/>
            <a:gdLst>
              <a:gd name="connsiteX0" fmla="*/ 0 w 1657350"/>
              <a:gd name="connsiteY0" fmla="*/ 0 h 1368425"/>
              <a:gd name="connsiteX1" fmla="*/ 1657350 w 1657350"/>
              <a:gd name="connsiteY1" fmla="*/ 0 h 1368425"/>
              <a:gd name="connsiteX2" fmla="*/ 1657350 w 1657350"/>
              <a:gd name="connsiteY2" fmla="*/ 1368425 h 1368425"/>
              <a:gd name="connsiteX3" fmla="*/ 0 w 1657350"/>
              <a:gd name="connsiteY3" fmla="*/ 1368425 h 1368425"/>
              <a:gd name="connsiteX4" fmla="*/ 0 w 1657350"/>
              <a:gd name="connsiteY4" fmla="*/ 0 h 1368425"/>
              <a:gd name="connsiteX0" fmla="*/ 0 w 1657350"/>
              <a:gd name="connsiteY0" fmla="*/ 0 h 1368425"/>
              <a:gd name="connsiteX1" fmla="*/ 1657350 w 1657350"/>
              <a:gd name="connsiteY1" fmla="*/ 0 h 1368425"/>
              <a:gd name="connsiteX2" fmla="*/ 1648530 w 1657350"/>
              <a:gd name="connsiteY2" fmla="*/ 1156765 h 1368425"/>
              <a:gd name="connsiteX3" fmla="*/ 0 w 1657350"/>
              <a:gd name="connsiteY3" fmla="*/ 1368425 h 1368425"/>
              <a:gd name="connsiteX4" fmla="*/ 0 w 1657350"/>
              <a:gd name="connsiteY4" fmla="*/ 0 h 1368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50" h="1368425">
                <a:moveTo>
                  <a:pt x="0" y="0"/>
                </a:moveTo>
                <a:lnTo>
                  <a:pt x="1657350" y="0"/>
                </a:lnTo>
                <a:lnTo>
                  <a:pt x="1648530" y="1156765"/>
                </a:lnTo>
                <a:lnTo>
                  <a:pt x="0" y="1368425"/>
                </a:lnTo>
                <a:lnTo>
                  <a:pt x="0" y="0"/>
                </a:lnTo>
                <a:close/>
              </a:path>
            </a:pathLst>
          </a:custGeom>
        </p:spPr>
        <p:txBody>
          <a:bodyPr vert="horz"/>
          <a:lstStyle>
            <a:lvl1pPr marL="69850" indent="0">
              <a:buFontTx/>
              <a:buNone/>
              <a:defRPr lang="fr-FR" sz="1200" kern="1200" noProof="0" dirty="0">
                <a:solidFill>
                  <a:schemeClr val="tx2"/>
                </a:solidFill>
                <a:latin typeface="Open Sans"/>
                <a:ea typeface="Open Sans"/>
                <a:cs typeface="Open Sans"/>
              </a:defRPr>
            </a:lvl1pPr>
          </a:lstStyle>
          <a:p>
            <a:pPr lvl="0"/>
            <a:r>
              <a:rPr lang="fr-FR" noProof="0" dirty="0"/>
              <a:t>Cliquez sur l’icône pour ajouter une image</a:t>
            </a:r>
          </a:p>
        </p:txBody>
      </p:sp>
      <p:sp>
        <p:nvSpPr>
          <p:cNvPr id="24" name="Espace réservé du texte 2"/>
          <p:cNvSpPr>
            <a:spLocks noGrp="1"/>
          </p:cNvSpPr>
          <p:nvPr>
            <p:ph type="body" sz="quarter" idx="32"/>
          </p:nvPr>
        </p:nvSpPr>
        <p:spPr>
          <a:xfrm>
            <a:off x="7051327" y="4149080"/>
            <a:ext cx="1938262" cy="1728192"/>
          </a:xfrm>
          <a:prstGeom prst="rect">
            <a:avLst/>
          </a:prstGeom>
        </p:spPr>
        <p:txBody>
          <a:bodyPr/>
          <a:lstStyle>
            <a:lvl1pPr marL="69850" indent="0" algn="ctr">
              <a:buFontTx/>
              <a:buNone/>
              <a:defRPr sz="1400">
                <a:latin typeface="Open Sans"/>
                <a:ea typeface="Open Sans"/>
                <a:cs typeface="Open Sans"/>
              </a:defRPr>
            </a:lvl1pPr>
          </a:lstStyle>
          <a:p>
            <a:pPr lvl="0"/>
            <a:r>
              <a:rPr lang="fr-FR"/>
              <a:t>Modifier les styles du texte du masque</a:t>
            </a:r>
          </a:p>
        </p:txBody>
      </p:sp>
      <p:sp>
        <p:nvSpPr>
          <p:cNvPr id="25" name="Espace réservé pour une image  18"/>
          <p:cNvSpPr>
            <a:spLocks noGrp="1"/>
          </p:cNvSpPr>
          <p:nvPr>
            <p:ph type="pic" sz="quarter" idx="33"/>
          </p:nvPr>
        </p:nvSpPr>
        <p:spPr>
          <a:xfrm>
            <a:off x="7020272" y="1484784"/>
            <a:ext cx="1944588" cy="2448272"/>
          </a:xfrm>
          <a:custGeom>
            <a:avLst/>
            <a:gdLst>
              <a:gd name="connsiteX0" fmla="*/ 0 w 1657350"/>
              <a:gd name="connsiteY0" fmla="*/ 0 h 1368425"/>
              <a:gd name="connsiteX1" fmla="*/ 1657350 w 1657350"/>
              <a:gd name="connsiteY1" fmla="*/ 0 h 1368425"/>
              <a:gd name="connsiteX2" fmla="*/ 1657350 w 1657350"/>
              <a:gd name="connsiteY2" fmla="*/ 1368425 h 1368425"/>
              <a:gd name="connsiteX3" fmla="*/ 0 w 1657350"/>
              <a:gd name="connsiteY3" fmla="*/ 1368425 h 1368425"/>
              <a:gd name="connsiteX4" fmla="*/ 0 w 1657350"/>
              <a:gd name="connsiteY4" fmla="*/ 0 h 1368425"/>
              <a:gd name="connsiteX0" fmla="*/ 0 w 1657350"/>
              <a:gd name="connsiteY0" fmla="*/ 0 h 1368425"/>
              <a:gd name="connsiteX1" fmla="*/ 1657350 w 1657350"/>
              <a:gd name="connsiteY1" fmla="*/ 0 h 1368425"/>
              <a:gd name="connsiteX2" fmla="*/ 1648530 w 1657350"/>
              <a:gd name="connsiteY2" fmla="*/ 1156765 h 1368425"/>
              <a:gd name="connsiteX3" fmla="*/ 0 w 1657350"/>
              <a:gd name="connsiteY3" fmla="*/ 1368425 h 1368425"/>
              <a:gd name="connsiteX4" fmla="*/ 0 w 1657350"/>
              <a:gd name="connsiteY4" fmla="*/ 0 h 1368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50" h="1368425">
                <a:moveTo>
                  <a:pt x="0" y="0"/>
                </a:moveTo>
                <a:lnTo>
                  <a:pt x="1657350" y="0"/>
                </a:lnTo>
                <a:lnTo>
                  <a:pt x="1648530" y="1156765"/>
                </a:lnTo>
                <a:lnTo>
                  <a:pt x="0" y="1368425"/>
                </a:lnTo>
                <a:lnTo>
                  <a:pt x="0" y="0"/>
                </a:lnTo>
                <a:close/>
              </a:path>
            </a:pathLst>
          </a:custGeom>
        </p:spPr>
        <p:txBody>
          <a:bodyPr vert="horz"/>
          <a:lstStyle>
            <a:lvl1pPr marL="69850" indent="0">
              <a:buFontTx/>
              <a:buNone/>
              <a:defRPr lang="fr-FR" sz="1200" kern="1200" noProof="0" dirty="0">
                <a:solidFill>
                  <a:schemeClr val="tx2"/>
                </a:solidFill>
                <a:latin typeface="Open Sans"/>
                <a:ea typeface="Open Sans"/>
                <a:cs typeface="Open Sans"/>
              </a:defRPr>
            </a:lvl1pPr>
          </a:lstStyle>
          <a:p>
            <a:pPr lvl="0"/>
            <a:r>
              <a:rPr lang="fr-FR" noProof="0" dirty="0"/>
              <a:t>Cliquez sur l’icône pour ajouter une image</a:t>
            </a:r>
          </a:p>
        </p:txBody>
      </p:sp>
      <p:sp>
        <p:nvSpPr>
          <p:cNvPr id="17" name="Titre 2"/>
          <p:cNvSpPr>
            <a:spLocks noGrp="1"/>
          </p:cNvSpPr>
          <p:nvPr>
            <p:ph type="title"/>
          </p:nvPr>
        </p:nvSpPr>
        <p:spPr>
          <a:xfrm>
            <a:off x="401216" y="499533"/>
            <a:ext cx="8563272" cy="788091"/>
          </a:xfrm>
          <a:prstGeom prst="rect">
            <a:avLst/>
          </a:prstGeom>
        </p:spPr>
        <p:txBody>
          <a:bodyPr>
            <a:normAutofit fontScale="90000"/>
          </a:bodyPr>
          <a:lstStyle>
            <a:lvl1pPr marL="0" marR="0" indent="0" algn="l" defTabSz="914400" rtl="0" eaLnBrk="1" fontAlgn="base" latinLnBrk="0" hangingPunct="1">
              <a:lnSpc>
                <a:spcPct val="100000"/>
              </a:lnSpc>
              <a:spcBef>
                <a:spcPct val="0"/>
              </a:spcBef>
              <a:spcAft>
                <a:spcPct val="0"/>
              </a:spcAft>
              <a:buClrTx/>
              <a:buSzTx/>
              <a:buFontTx/>
              <a:buNone/>
              <a:tabLst/>
              <a:defRPr sz="3200" b="0">
                <a:solidFill>
                  <a:schemeClr val="tx1"/>
                </a:solidFill>
                <a:latin typeface="Open Sans Semibold"/>
                <a:ea typeface="Open Sans"/>
                <a:cs typeface="Open Sans Semibold"/>
              </a:defRPr>
            </a:lvl1pPr>
          </a:lstStyle>
          <a:p>
            <a:r>
              <a:rPr lang="fr-FR"/>
              <a:t>Modifiez le style du titre</a:t>
            </a:r>
            <a:endParaRPr lang="fr-FR" dirty="0"/>
          </a:p>
        </p:txBody>
      </p:sp>
      <p:sp>
        <p:nvSpPr>
          <p:cNvPr id="13" name="Espace réservé du pied de page 2"/>
          <p:cNvSpPr>
            <a:spLocks noGrp="1"/>
          </p:cNvSpPr>
          <p:nvPr>
            <p:ph type="ftr" sz="quarter" idx="34"/>
          </p:nvPr>
        </p:nvSpPr>
        <p:spPr/>
        <p:txBody>
          <a:bodyPr/>
          <a:lstStyle>
            <a:lvl1pPr>
              <a:defRPr/>
            </a:lvl1pPr>
          </a:lstStyle>
          <a:p>
            <a:pPr>
              <a:defRPr/>
            </a:pPr>
            <a:r>
              <a:rPr lang="fr-FR" dirty="0"/>
              <a:t>titre de la présentation et/ou hashtag de la conférence</a:t>
            </a:r>
          </a:p>
        </p:txBody>
      </p:sp>
      <p:sp>
        <p:nvSpPr>
          <p:cNvPr id="14" name="Espace réservé du numéro de diapositive 3"/>
          <p:cNvSpPr>
            <a:spLocks noGrp="1"/>
          </p:cNvSpPr>
          <p:nvPr>
            <p:ph type="sldNum" sz="quarter" idx="35"/>
          </p:nvPr>
        </p:nvSpPr>
        <p:spPr/>
        <p:txBody>
          <a:bodyPr/>
          <a:lstStyle>
            <a:lvl1pPr>
              <a:defRPr/>
            </a:lvl1pPr>
          </a:lstStyle>
          <a:p>
            <a:pPr>
              <a:defRPr/>
            </a:pPr>
            <a:fld id="{5FC8240E-E4DE-0242-A2E9-F7351672B018}" type="slidenum">
              <a:rPr lang="fr-FR"/>
              <a:pPr>
                <a:defRPr/>
              </a:pPr>
              <a:t>‹N°›</a:t>
            </a:fld>
            <a:endParaRPr lang="fr-FR" dirty="0"/>
          </a:p>
        </p:txBody>
      </p:sp>
    </p:spTree>
    <p:extLst>
      <p:ext uri="{BB962C8B-B14F-4D97-AF65-F5344CB8AC3E}">
        <p14:creationId xmlns:p14="http://schemas.microsoft.com/office/powerpoint/2010/main" val="2241985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apositiove de fin - gris">
    <p:bg>
      <p:bgPr>
        <a:solidFill>
          <a:schemeClr val="tx1"/>
        </a:solidFill>
        <a:effectLst/>
      </p:bgPr>
    </p:bg>
    <p:spTree>
      <p:nvGrpSpPr>
        <p:cNvPr id="1" name=""/>
        <p:cNvGrpSpPr/>
        <p:nvPr/>
      </p:nvGrpSpPr>
      <p:grpSpPr>
        <a:xfrm>
          <a:off x="0" y="0"/>
          <a:ext cx="0" cy="0"/>
          <a:chOff x="0" y="0"/>
          <a:chExt cx="0" cy="0"/>
        </a:xfrm>
      </p:grpSpPr>
      <p:pic>
        <p:nvPicPr>
          <p:cNvPr id="4" name="Image 3" descr="motif-polygs-whit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84663" y="2581275"/>
            <a:ext cx="4859337" cy="427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Image 4" descr="UR1surlesR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73463" y="3773488"/>
            <a:ext cx="1873250" cy="808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Image 5" descr="UR1-cartouche-whit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7950" y="0"/>
            <a:ext cx="2727325" cy="1462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itre 1"/>
          <p:cNvSpPr>
            <a:spLocks noGrp="1"/>
          </p:cNvSpPr>
          <p:nvPr>
            <p:ph type="title"/>
          </p:nvPr>
        </p:nvSpPr>
        <p:spPr>
          <a:xfrm>
            <a:off x="395536" y="2564904"/>
            <a:ext cx="8229600" cy="1143000"/>
          </a:xfrm>
          <a:prstGeom prst="rect">
            <a:avLst/>
          </a:prstGeom>
        </p:spPr>
        <p:txBody>
          <a:bodyPr vert="horz"/>
          <a:lstStyle>
            <a:lvl1pPr algn="ctr">
              <a:defRPr b="0">
                <a:solidFill>
                  <a:schemeClr val="bg1"/>
                </a:solidFill>
                <a:latin typeface="Open Sans"/>
                <a:ea typeface="Open Sans"/>
                <a:cs typeface="Open Sans"/>
              </a:defRPr>
            </a:lvl1pPr>
          </a:lstStyle>
          <a:p>
            <a:r>
              <a:rPr lang="fr-FR"/>
              <a:t>Modifiez le style du titre</a:t>
            </a:r>
            <a:endParaRPr lang="fr-FR" dirty="0"/>
          </a:p>
        </p:txBody>
      </p:sp>
      <p:sp>
        <p:nvSpPr>
          <p:cNvPr id="11" name="Espace réservé du texte 8"/>
          <p:cNvSpPr>
            <a:spLocks noGrp="1"/>
          </p:cNvSpPr>
          <p:nvPr>
            <p:ph type="body" sz="quarter" idx="10"/>
          </p:nvPr>
        </p:nvSpPr>
        <p:spPr>
          <a:xfrm>
            <a:off x="324049" y="5157464"/>
            <a:ext cx="3671887" cy="1511896"/>
          </a:xfrm>
          <a:prstGeom prst="rect">
            <a:avLst/>
          </a:prstGeom>
        </p:spPr>
        <p:txBody>
          <a:bodyPr vert="horz"/>
          <a:lstStyle>
            <a:lvl1pPr marL="69850" indent="0">
              <a:buNone/>
              <a:defRPr sz="1600" baseline="0">
                <a:solidFill>
                  <a:srgbClr val="FFFFFE"/>
                </a:solidFill>
                <a:latin typeface="Open Sans"/>
                <a:ea typeface="Open Sans"/>
                <a:cs typeface="Open Sans"/>
              </a:defRPr>
            </a:lvl1pPr>
          </a:lstStyle>
          <a:p>
            <a:pPr lvl="0"/>
            <a:r>
              <a:rPr lang="fr-FR"/>
              <a:t>Modifier les styles du texte du masque</a:t>
            </a:r>
          </a:p>
        </p:txBody>
      </p:sp>
    </p:spTree>
    <p:extLst>
      <p:ext uri="{BB962C8B-B14F-4D97-AF65-F5344CB8AC3E}">
        <p14:creationId xmlns:p14="http://schemas.microsoft.com/office/powerpoint/2010/main" val="41759546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pic>
        <p:nvPicPr>
          <p:cNvPr id="7" name="Image 6" descr="ur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87500" y="5769433"/>
            <a:ext cx="1189801" cy="1391207"/>
          </a:xfrm>
          <a:prstGeom prst="rect">
            <a:avLst/>
          </a:prstGeom>
        </p:spPr>
      </p:pic>
    </p:spTree>
    <p:extLst>
      <p:ext uri="{BB962C8B-B14F-4D97-AF65-F5344CB8AC3E}">
        <p14:creationId xmlns:p14="http://schemas.microsoft.com/office/powerpoint/2010/main" val="21059350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pic>
        <p:nvPicPr>
          <p:cNvPr id="5" name="Image 4" descr="ur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687500" y="5769433"/>
            <a:ext cx="1189801" cy="1391207"/>
          </a:xfrm>
          <a:prstGeom prst="rect">
            <a:avLst/>
          </a:prstGeom>
        </p:spPr>
      </p:pic>
      <p:pic>
        <p:nvPicPr>
          <p:cNvPr id="2" name="Image 1" descr="icone-liste-gris.png">
            <a:hlinkClick r:id="rId3" action="ppaction://hlinksldjump"/>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876271" y="6251605"/>
            <a:ext cx="247135" cy="329513"/>
          </a:xfrm>
          <a:prstGeom prst="rect">
            <a:avLst/>
          </a:prstGeom>
        </p:spPr>
      </p:pic>
    </p:spTree>
    <p:extLst>
      <p:ext uri="{BB962C8B-B14F-4D97-AF65-F5344CB8AC3E}">
        <p14:creationId xmlns:p14="http://schemas.microsoft.com/office/powerpoint/2010/main" val="3343950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ssources">
    <p:spTree>
      <p:nvGrpSpPr>
        <p:cNvPr id="1" name=""/>
        <p:cNvGrpSpPr/>
        <p:nvPr/>
      </p:nvGrpSpPr>
      <p:grpSpPr>
        <a:xfrm>
          <a:off x="0" y="0"/>
          <a:ext cx="0" cy="0"/>
          <a:chOff x="0" y="0"/>
          <a:chExt cx="0" cy="0"/>
        </a:xfrm>
      </p:grpSpPr>
      <p:sp>
        <p:nvSpPr>
          <p:cNvPr id="3" name="ZoneTexte 2"/>
          <p:cNvSpPr txBox="1">
            <a:spLocks noChangeArrowheads="1"/>
          </p:cNvSpPr>
          <p:nvPr/>
        </p:nvSpPr>
        <p:spPr bwMode="auto">
          <a:xfrm>
            <a:off x="395288" y="1773238"/>
            <a:ext cx="8497887" cy="3138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entury Gothic" charset="0"/>
                <a:ea typeface="ＭＳ Ｐゴシック" charset="0"/>
                <a:cs typeface="ＭＳ Ｐゴシック" charset="0"/>
              </a:defRPr>
            </a:lvl1pPr>
            <a:lvl2pPr marL="742950" indent="-285750" eaLnBrk="0" hangingPunct="0">
              <a:defRPr sz="2400">
                <a:solidFill>
                  <a:schemeClr val="tx1"/>
                </a:solidFill>
                <a:latin typeface="Century Gothic" charset="0"/>
                <a:ea typeface="ＭＳ Ｐゴシック" charset="0"/>
              </a:defRPr>
            </a:lvl2pPr>
            <a:lvl3pPr marL="1143000" indent="-228600" eaLnBrk="0" hangingPunct="0">
              <a:defRPr sz="2400">
                <a:solidFill>
                  <a:schemeClr val="tx1"/>
                </a:solidFill>
                <a:latin typeface="Century Gothic" charset="0"/>
                <a:ea typeface="ＭＳ Ｐゴシック" charset="0"/>
              </a:defRPr>
            </a:lvl3pPr>
            <a:lvl4pPr marL="1600200" indent="-228600" eaLnBrk="0" hangingPunct="0">
              <a:defRPr sz="2400">
                <a:solidFill>
                  <a:schemeClr val="tx1"/>
                </a:solidFill>
                <a:latin typeface="Century Gothic" charset="0"/>
                <a:ea typeface="ＭＳ Ｐゴシック" charset="0"/>
              </a:defRPr>
            </a:lvl4pPr>
            <a:lvl5pPr marL="2057400" indent="-228600" eaLnBrk="0" hangingPunct="0">
              <a:defRPr sz="24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a:solidFill>
                  <a:schemeClr val="tx1"/>
                </a:solidFill>
                <a:latin typeface="Century Gothic" charset="0"/>
                <a:ea typeface="ＭＳ Ｐゴシック" charset="0"/>
              </a:defRPr>
            </a:lvl9pPr>
          </a:lstStyle>
          <a:p>
            <a:pPr eaLnBrk="1" hangingPunct="1">
              <a:defRPr/>
            </a:pPr>
            <a:r>
              <a:rPr lang="fr-FR" sz="1800" dirty="0">
                <a:latin typeface="Open Sans" charset="0"/>
                <a:cs typeface="Open Sans" charset="0"/>
              </a:rPr>
              <a:t>Télécharger la police Open Sans</a:t>
            </a:r>
          </a:p>
          <a:p>
            <a:pPr eaLnBrk="1" hangingPunct="1">
              <a:defRPr/>
            </a:pPr>
            <a:r>
              <a:rPr lang="fr-FR" sz="1800" dirty="0">
                <a:latin typeface="Open Sans" charset="0"/>
                <a:cs typeface="Open Sans" charset="0"/>
                <a:hlinkClick r:id="rId2"/>
              </a:rPr>
              <a:t>https://fonts.google.com/specimen/Open+Sans</a:t>
            </a:r>
            <a:endParaRPr lang="fr-FR" sz="1800" dirty="0">
              <a:latin typeface="Open Sans" charset="0"/>
              <a:cs typeface="Open Sans" charset="0"/>
            </a:endParaRPr>
          </a:p>
          <a:p>
            <a:pPr eaLnBrk="1" hangingPunct="1">
              <a:defRPr/>
            </a:pPr>
            <a:endParaRPr lang="fr-FR" sz="1800" dirty="0">
              <a:latin typeface="Open Sans" charset="0"/>
              <a:cs typeface="Open Sans" charset="0"/>
            </a:endParaRPr>
          </a:p>
          <a:p>
            <a:pPr eaLnBrk="1" hangingPunct="1">
              <a:defRPr/>
            </a:pPr>
            <a:r>
              <a:rPr lang="fr-FR" sz="1800" dirty="0">
                <a:latin typeface="Open Sans" charset="0"/>
                <a:cs typeface="Open Sans" charset="0"/>
              </a:rPr>
              <a:t>Trouver des photos de l’Université de Rennes 1 pour illustrer ma présentation </a:t>
            </a:r>
          </a:p>
          <a:p>
            <a:pPr eaLnBrk="1" hangingPunct="1">
              <a:defRPr/>
            </a:pPr>
            <a:r>
              <a:rPr lang="fr-FR" sz="1800" dirty="0">
                <a:latin typeface="Open Sans" charset="0"/>
                <a:cs typeface="Open Sans" charset="0"/>
                <a:hlinkClick r:id="rId3"/>
              </a:rPr>
              <a:t>https://phototheque.univ-rennes1.fr/identification.php</a:t>
            </a:r>
            <a:endParaRPr lang="fr-FR" sz="1800" dirty="0">
              <a:latin typeface="Open Sans" charset="0"/>
              <a:cs typeface="Open Sans" charset="0"/>
            </a:endParaRPr>
          </a:p>
          <a:p>
            <a:pPr eaLnBrk="1" hangingPunct="1">
              <a:defRPr/>
            </a:pPr>
            <a:r>
              <a:rPr lang="fr-FR" sz="1800" dirty="0">
                <a:latin typeface="Open Sans" charset="0"/>
                <a:cs typeface="Open Sans" charset="0"/>
              </a:rPr>
              <a:t>Nom d'utilisateur : images-ur1 / Mot de passe : photot2017=</a:t>
            </a:r>
          </a:p>
          <a:p>
            <a:pPr eaLnBrk="1" hangingPunct="1">
              <a:defRPr/>
            </a:pPr>
            <a:endParaRPr lang="fr-FR" sz="1800" dirty="0">
              <a:latin typeface="Open Sans" charset="0"/>
              <a:cs typeface="Open Sans" charset="0"/>
            </a:endParaRPr>
          </a:p>
          <a:p>
            <a:pPr eaLnBrk="1" hangingPunct="1">
              <a:defRPr/>
            </a:pPr>
            <a:r>
              <a:rPr lang="fr-FR" sz="1800" dirty="0">
                <a:latin typeface="Open Sans" charset="0"/>
                <a:cs typeface="Open Sans" charset="0"/>
              </a:rPr>
              <a:t>Trouver des pictogrammes pour dynamiser ma présentation</a:t>
            </a:r>
          </a:p>
          <a:p>
            <a:pPr eaLnBrk="1" hangingPunct="1">
              <a:defRPr/>
            </a:pPr>
            <a:r>
              <a:rPr lang="fr-FR" sz="1800" dirty="0">
                <a:latin typeface="Open Sans" charset="0"/>
                <a:cs typeface="Open Sans" charset="0"/>
                <a:hlinkClick r:id="rId4"/>
              </a:rPr>
              <a:t>https://fontawesome.com/</a:t>
            </a:r>
            <a:endParaRPr lang="fr-FR" sz="1800" dirty="0">
              <a:latin typeface="Open Sans" charset="0"/>
              <a:cs typeface="Open Sans" charset="0"/>
            </a:endParaRPr>
          </a:p>
          <a:p>
            <a:pPr eaLnBrk="1" hangingPunct="1">
              <a:defRPr/>
            </a:pPr>
            <a:r>
              <a:rPr lang="fr-FR" sz="1800" dirty="0">
                <a:latin typeface="Open Sans" charset="0"/>
                <a:cs typeface="Open Sans" charset="0"/>
                <a:hlinkClick r:id="rId5"/>
              </a:rPr>
              <a:t>https://thenounproject.com/</a:t>
            </a:r>
            <a:endParaRPr lang="fr-FR" sz="1800" dirty="0">
              <a:latin typeface="Open Sans" charset="0"/>
              <a:cs typeface="Open Sans" charset="0"/>
            </a:endParaRPr>
          </a:p>
          <a:p>
            <a:pPr eaLnBrk="1" hangingPunct="1">
              <a:defRPr/>
            </a:pPr>
            <a:endParaRPr lang="fr-FR" sz="1800" dirty="0">
              <a:latin typeface="Open Sans" charset="0"/>
              <a:cs typeface="Open Sans" charset="0"/>
            </a:endParaRPr>
          </a:p>
        </p:txBody>
      </p:sp>
      <p:sp>
        <p:nvSpPr>
          <p:cNvPr id="5" name="Titre 2"/>
          <p:cNvSpPr>
            <a:spLocks noGrp="1"/>
          </p:cNvSpPr>
          <p:nvPr>
            <p:ph type="title"/>
          </p:nvPr>
        </p:nvSpPr>
        <p:spPr>
          <a:xfrm>
            <a:off x="401216" y="499533"/>
            <a:ext cx="8563272" cy="788091"/>
          </a:xfrm>
          <a:prstGeom prst="rect">
            <a:avLst/>
          </a:prstGeom>
        </p:spPr>
        <p:txBody>
          <a:bodyPr>
            <a:normAutofit fontScale="90000"/>
          </a:bodyPr>
          <a:lstStyle>
            <a:lvl1pPr marL="0" marR="0" indent="0" algn="l" defTabSz="914400" rtl="0" eaLnBrk="1" fontAlgn="base" latinLnBrk="0" hangingPunct="1">
              <a:lnSpc>
                <a:spcPct val="100000"/>
              </a:lnSpc>
              <a:spcBef>
                <a:spcPct val="0"/>
              </a:spcBef>
              <a:spcAft>
                <a:spcPct val="0"/>
              </a:spcAft>
              <a:buClrTx/>
              <a:buSzTx/>
              <a:buFontTx/>
              <a:buNone/>
              <a:tabLst/>
              <a:defRPr sz="3200" b="0">
                <a:latin typeface="Open Sans Semibold"/>
                <a:ea typeface="Open Sans"/>
                <a:cs typeface="Open Sans Semibold"/>
              </a:defRPr>
            </a:lvl1pPr>
          </a:lstStyle>
          <a:p>
            <a:r>
              <a:rPr lang="fr-FR"/>
              <a:t>Modifiez le style du titre</a:t>
            </a:r>
            <a:endParaRPr lang="fr-FR" dirty="0"/>
          </a:p>
        </p:txBody>
      </p:sp>
    </p:spTree>
    <p:extLst>
      <p:ext uri="{BB962C8B-B14F-4D97-AF65-F5344CB8AC3E}">
        <p14:creationId xmlns:p14="http://schemas.microsoft.com/office/powerpoint/2010/main" val="320059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titre - Photo">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Image 3" descr="motif-polygs-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70388" y="2662238"/>
            <a:ext cx="4773612" cy="4195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Image 5" descr="UR1surlesR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6121400"/>
            <a:ext cx="1439862" cy="620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Image 5" descr="cartouche whit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7950" y="0"/>
            <a:ext cx="2725738" cy="1460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itle 1"/>
          <p:cNvSpPr>
            <a:spLocks noGrp="1"/>
          </p:cNvSpPr>
          <p:nvPr>
            <p:ph type="ctrTitle"/>
          </p:nvPr>
        </p:nvSpPr>
        <p:spPr>
          <a:xfrm>
            <a:off x="971600" y="2636912"/>
            <a:ext cx="7704856" cy="621596"/>
          </a:xfrm>
          <a:prstGeom prst="rect">
            <a:avLst/>
          </a:prstGeom>
        </p:spPr>
        <p:txBody>
          <a:bodyPr>
            <a:normAutofit/>
          </a:bodyPr>
          <a:lstStyle>
            <a:lvl1pPr algn="ctr">
              <a:defRPr sz="3200" baseline="0">
                <a:solidFill>
                  <a:srgbClr val="FFFFFE"/>
                </a:solidFill>
                <a:effectLst>
                  <a:outerShdw blurRad="50800" dist="38100" algn="l" rotWithShape="0">
                    <a:prstClr val="black">
                      <a:alpha val="40000"/>
                    </a:prstClr>
                  </a:outerShdw>
                </a:effectLst>
                <a:latin typeface="Open Sans Semibold"/>
                <a:ea typeface="Open Sans"/>
                <a:cs typeface="Open Sans Semibold"/>
              </a:defRPr>
            </a:lvl1pPr>
          </a:lstStyle>
          <a:p>
            <a:r>
              <a:rPr lang="fr-FR"/>
              <a:t>Modifiez le style du titre</a:t>
            </a:r>
            <a:endParaRPr lang="en-US" dirty="0"/>
          </a:p>
        </p:txBody>
      </p:sp>
      <p:sp>
        <p:nvSpPr>
          <p:cNvPr id="12" name="Subtitle 2"/>
          <p:cNvSpPr>
            <a:spLocks noGrp="1"/>
          </p:cNvSpPr>
          <p:nvPr>
            <p:ph type="subTitle" idx="1"/>
          </p:nvPr>
        </p:nvSpPr>
        <p:spPr>
          <a:xfrm>
            <a:off x="2195736" y="3631297"/>
            <a:ext cx="5760639" cy="517783"/>
          </a:xfrm>
          <a:prstGeom prst="rect">
            <a:avLst/>
          </a:prstGeom>
        </p:spPr>
        <p:txBody>
          <a:bodyPr>
            <a:noAutofit/>
          </a:bodyPr>
          <a:lstStyle>
            <a:lvl1pPr marL="0" indent="0" algn="ctr">
              <a:buNone/>
              <a:defRPr sz="1800" b="0" i="1" baseline="0">
                <a:solidFill>
                  <a:srgbClr val="FFFFFE"/>
                </a:solidFill>
                <a:effectLst>
                  <a:outerShdw blurRad="50800" dist="38100" algn="l" rotWithShape="0">
                    <a:prstClr val="black">
                      <a:alpha val="40000"/>
                    </a:prstClr>
                  </a:outerShdw>
                </a:effectLst>
                <a:latin typeface="Open Sans Semibold"/>
                <a:ea typeface="Open Sans"/>
                <a:cs typeface="Open Sans Semi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en-US" dirty="0"/>
          </a:p>
        </p:txBody>
      </p:sp>
    </p:spTree>
    <p:extLst>
      <p:ext uri="{BB962C8B-B14F-4D97-AF65-F5344CB8AC3E}">
        <p14:creationId xmlns:p14="http://schemas.microsoft.com/office/powerpoint/2010/main" val="3797806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e de titre - ROUGE">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4" name="Image 5" descr="UR1surlesR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6121400"/>
            <a:ext cx="1439862" cy="620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195736" y="2924944"/>
            <a:ext cx="5760640" cy="621596"/>
          </a:xfrm>
          <a:prstGeom prst="rect">
            <a:avLst/>
          </a:prstGeom>
        </p:spPr>
        <p:txBody>
          <a:bodyPr>
            <a:normAutofit/>
          </a:bodyPr>
          <a:lstStyle>
            <a:lvl1pPr algn="ctr">
              <a:defRPr sz="3200" b="0" baseline="0">
                <a:solidFill>
                  <a:schemeClr val="accent1"/>
                </a:solidFill>
                <a:latin typeface="Open Sans Semibold"/>
                <a:ea typeface="Open Sans"/>
                <a:cs typeface="Open Sans Semibold"/>
              </a:defRPr>
            </a:lvl1pPr>
          </a:lstStyle>
          <a:p>
            <a:r>
              <a:rPr lang="fr-FR"/>
              <a:t>Modifiez le style du titre</a:t>
            </a:r>
            <a:endParaRPr lang="en-US" dirty="0"/>
          </a:p>
        </p:txBody>
      </p:sp>
      <p:sp>
        <p:nvSpPr>
          <p:cNvPr id="3" name="Subtitle 2"/>
          <p:cNvSpPr>
            <a:spLocks noGrp="1"/>
          </p:cNvSpPr>
          <p:nvPr>
            <p:ph type="subTitle" idx="1"/>
          </p:nvPr>
        </p:nvSpPr>
        <p:spPr>
          <a:xfrm>
            <a:off x="2195736" y="3919329"/>
            <a:ext cx="5760639" cy="517783"/>
          </a:xfrm>
          <a:prstGeom prst="rect">
            <a:avLst/>
          </a:prstGeom>
        </p:spPr>
        <p:txBody>
          <a:bodyPr>
            <a:noAutofit/>
          </a:bodyPr>
          <a:lstStyle>
            <a:lvl1pPr marL="0" indent="0" algn="ctr">
              <a:buNone/>
              <a:defRPr sz="1800" b="0" i="0">
                <a:solidFill>
                  <a:schemeClr val="tx2"/>
                </a:solidFill>
                <a:latin typeface="Open Sans Light"/>
                <a:ea typeface="Open Sans"/>
                <a:cs typeface="Open Sans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en-US" dirty="0"/>
          </a:p>
        </p:txBody>
      </p:sp>
    </p:spTree>
    <p:extLst>
      <p:ext uri="{BB962C8B-B14F-4D97-AF65-F5344CB8AC3E}">
        <p14:creationId xmlns:p14="http://schemas.microsoft.com/office/powerpoint/2010/main" val="3794006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position standard - footer roug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07950" y="6372225"/>
            <a:ext cx="9359900" cy="51276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1800" dirty="0">
              <a:solidFill>
                <a:srgbClr val="D33030"/>
              </a:solidFill>
              <a:latin typeface="Open Sans"/>
            </a:endParaRPr>
          </a:p>
        </p:txBody>
      </p:sp>
      <p:pic>
        <p:nvPicPr>
          <p:cNvPr id="5" name="Image 4" descr="UR1-reserv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0363" y="6418263"/>
            <a:ext cx="10033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Espace réservé du texte 9"/>
          <p:cNvSpPr>
            <a:spLocks noGrp="1"/>
          </p:cNvSpPr>
          <p:nvPr>
            <p:ph type="body" sz="quarter" idx="12"/>
          </p:nvPr>
        </p:nvSpPr>
        <p:spPr>
          <a:xfrm>
            <a:off x="323528" y="1412776"/>
            <a:ext cx="8424936" cy="1800200"/>
          </a:xfrm>
          <a:prstGeom prst="rect">
            <a:avLst/>
          </a:prstGeom>
        </p:spPr>
        <p:txBody>
          <a:bodyPr vert="horz"/>
          <a:lstStyle>
            <a:lvl1pPr marL="68580" indent="0">
              <a:buFontTx/>
              <a:buNone/>
              <a:defRPr sz="2400">
                <a:latin typeface="Open Sans"/>
                <a:ea typeface="Open Sans"/>
                <a:cs typeface="Open Sans"/>
              </a:defRPr>
            </a:lvl1pPr>
            <a:lvl2pPr marL="540000" indent="-288000">
              <a:buClr>
                <a:srgbClr val="E03C31"/>
              </a:buClr>
              <a:buSzPct val="90000"/>
              <a:defRPr sz="2100">
                <a:latin typeface="Open Sans"/>
                <a:ea typeface="Open Sans"/>
                <a:cs typeface="Open Sans"/>
              </a:defRPr>
            </a:lvl2pPr>
            <a:lvl3pPr marL="900000" indent="-252000">
              <a:buClr>
                <a:schemeClr val="tx1">
                  <a:lumMod val="85000"/>
                  <a:lumOff val="15000"/>
                </a:schemeClr>
              </a:buClr>
              <a:buSzPct val="90000"/>
              <a:buFont typeface="Wingdings" charset="2"/>
              <a:buChar char=""/>
              <a:defRPr sz="1800">
                <a:latin typeface="Open Sans"/>
                <a:ea typeface="Open Sans"/>
                <a:cs typeface="Open Sans"/>
              </a:defRPr>
            </a:lvl3pPr>
            <a:lvl4pPr marL="1260000" indent="-180000">
              <a:buFont typeface="Courier New"/>
              <a:buChar char="o"/>
              <a:defRPr sz="1500" b="0" i="0" baseline="0">
                <a:latin typeface="Open Sans"/>
                <a:ea typeface="Open Sans"/>
                <a:cs typeface="Open Sans"/>
              </a:defRPr>
            </a:lvl4pPr>
            <a:lvl5pPr marL="1620000" indent="0">
              <a:buNone/>
              <a:defRPr sz="1300" baseline="0">
                <a:solidFill>
                  <a:schemeClr val="bg2">
                    <a:lumMod val="50000"/>
                  </a:schemeClr>
                </a:solidFill>
                <a:latin typeface="Open Sans"/>
                <a:ea typeface="Open Sans"/>
                <a:cs typeface="Open Sans"/>
              </a:defRPr>
            </a:lvl5pPr>
            <a:lvl6pPr marL="1620000" indent="0">
              <a:buFontTx/>
              <a:buNone/>
              <a:defRPr sz="1200" baseline="0">
                <a:solidFill>
                  <a:srgbClr val="747474"/>
                </a:solidFill>
                <a:latin typeface="Open Sans"/>
                <a:cs typeface="Open Sans"/>
              </a:defRPr>
            </a:lvl6pPr>
            <a:lvl7pPr marL="1620000" indent="0">
              <a:buFontTx/>
              <a:buNone/>
              <a:defRPr sz="1200">
                <a:solidFill>
                  <a:schemeClr val="bg2">
                    <a:lumMod val="50000"/>
                  </a:schemeClr>
                </a:solidFill>
                <a:latin typeface="Open Sans"/>
                <a:cs typeface="Open Sans"/>
              </a:defRPr>
            </a:lvl7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7" name="Titre 2"/>
          <p:cNvSpPr>
            <a:spLocks noGrp="1"/>
          </p:cNvSpPr>
          <p:nvPr>
            <p:ph type="title"/>
          </p:nvPr>
        </p:nvSpPr>
        <p:spPr>
          <a:xfrm>
            <a:off x="401216" y="499533"/>
            <a:ext cx="8563272" cy="788091"/>
          </a:xfrm>
          <a:prstGeom prst="rect">
            <a:avLst/>
          </a:prstGeom>
        </p:spPr>
        <p:txBody>
          <a:bodyPr>
            <a:normAutofit fontScale="90000"/>
          </a:bodyPr>
          <a:lstStyle>
            <a:lvl1pPr marL="0" marR="0" indent="0" algn="l" defTabSz="914400" rtl="0" eaLnBrk="1" fontAlgn="base" latinLnBrk="0" hangingPunct="1">
              <a:lnSpc>
                <a:spcPct val="100000"/>
              </a:lnSpc>
              <a:spcBef>
                <a:spcPct val="0"/>
              </a:spcBef>
              <a:spcAft>
                <a:spcPct val="0"/>
              </a:spcAft>
              <a:buClrTx/>
              <a:buSzTx/>
              <a:buFontTx/>
              <a:buNone/>
              <a:tabLst/>
              <a:defRPr sz="3200" b="0">
                <a:latin typeface="Open Sans Semibold"/>
                <a:ea typeface="Open Sans"/>
                <a:cs typeface="Open Sans Semibold"/>
              </a:defRPr>
            </a:lvl1pPr>
          </a:lstStyle>
          <a:p>
            <a:r>
              <a:rPr lang="fr-FR"/>
              <a:t>Modifiez le style du titre</a:t>
            </a:r>
            <a:endParaRPr lang="fr-FR" dirty="0"/>
          </a:p>
        </p:txBody>
      </p:sp>
      <p:sp>
        <p:nvSpPr>
          <p:cNvPr id="6" name="Espace réservé du pied de page 2"/>
          <p:cNvSpPr>
            <a:spLocks noGrp="1"/>
          </p:cNvSpPr>
          <p:nvPr>
            <p:ph type="ftr" sz="quarter" idx="13"/>
          </p:nvPr>
        </p:nvSpPr>
        <p:spPr/>
        <p:txBody>
          <a:bodyPr/>
          <a:lstStyle>
            <a:lvl1pPr>
              <a:defRPr/>
            </a:lvl1pPr>
          </a:lstStyle>
          <a:p>
            <a:pPr>
              <a:defRPr/>
            </a:pPr>
            <a:r>
              <a:rPr lang="fr-FR" dirty="0"/>
              <a:t>titre de la présentation et/ou hashtag de la conférence</a:t>
            </a:r>
          </a:p>
        </p:txBody>
      </p:sp>
      <p:sp>
        <p:nvSpPr>
          <p:cNvPr id="8" name="Espace réservé du numéro de diapositive 3"/>
          <p:cNvSpPr>
            <a:spLocks noGrp="1"/>
          </p:cNvSpPr>
          <p:nvPr>
            <p:ph type="sldNum" sz="quarter" idx="14"/>
          </p:nvPr>
        </p:nvSpPr>
        <p:spPr/>
        <p:txBody>
          <a:bodyPr/>
          <a:lstStyle>
            <a:lvl1pPr>
              <a:defRPr/>
            </a:lvl1pPr>
          </a:lstStyle>
          <a:p>
            <a:pPr>
              <a:defRPr/>
            </a:pPr>
            <a:fld id="{482ABCE8-AFB3-9D4E-96FF-6101FDE8226B}" type="slidenum">
              <a:rPr lang="fr-FR"/>
              <a:pPr>
                <a:defRPr/>
              </a:pPr>
              <a:t>‹N°›</a:t>
            </a:fld>
            <a:endParaRPr lang="fr-FR" dirty="0"/>
          </a:p>
        </p:txBody>
      </p:sp>
    </p:spTree>
    <p:extLst>
      <p:ext uri="{BB962C8B-B14F-4D97-AF65-F5344CB8AC3E}">
        <p14:creationId xmlns:p14="http://schemas.microsoft.com/office/powerpoint/2010/main" val="1240433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sposition standard BIS - footer roug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07950" y="6372225"/>
            <a:ext cx="9359900" cy="51276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1800" dirty="0">
              <a:solidFill>
                <a:srgbClr val="D33030"/>
              </a:solidFill>
              <a:latin typeface="Open Sans"/>
            </a:endParaRPr>
          </a:p>
        </p:txBody>
      </p:sp>
      <p:pic>
        <p:nvPicPr>
          <p:cNvPr id="5" name="Image 4" descr="UR1-reserv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0363" y="6418263"/>
            <a:ext cx="10033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Espace réservé du texte 9"/>
          <p:cNvSpPr>
            <a:spLocks noGrp="1"/>
          </p:cNvSpPr>
          <p:nvPr>
            <p:ph type="body" sz="quarter" idx="12"/>
          </p:nvPr>
        </p:nvSpPr>
        <p:spPr>
          <a:xfrm>
            <a:off x="323528" y="1412776"/>
            <a:ext cx="8424936" cy="1800200"/>
          </a:xfrm>
          <a:prstGeom prst="rect">
            <a:avLst/>
          </a:prstGeom>
        </p:spPr>
        <p:txBody>
          <a:bodyPr vert="horz"/>
          <a:lstStyle>
            <a:lvl1pPr marL="68580" indent="0">
              <a:buFontTx/>
              <a:buNone/>
              <a:defRPr sz="2400">
                <a:latin typeface="Open Sans"/>
                <a:ea typeface="Open Sans"/>
                <a:cs typeface="Open Sans"/>
              </a:defRPr>
            </a:lvl1pPr>
            <a:lvl2pPr marL="540000" indent="-288000">
              <a:buClr>
                <a:srgbClr val="E03C31"/>
              </a:buClr>
              <a:buSzPct val="90000"/>
              <a:defRPr sz="2100">
                <a:latin typeface="Open Sans"/>
                <a:ea typeface="Open Sans"/>
                <a:cs typeface="Open Sans"/>
              </a:defRPr>
            </a:lvl2pPr>
            <a:lvl3pPr marL="900000" indent="-252000">
              <a:buClr>
                <a:schemeClr val="tx1">
                  <a:lumMod val="85000"/>
                  <a:lumOff val="15000"/>
                </a:schemeClr>
              </a:buClr>
              <a:buSzPct val="90000"/>
              <a:buFont typeface="Wingdings" charset="2"/>
              <a:buChar char=""/>
              <a:defRPr sz="1800">
                <a:latin typeface="Open Sans"/>
                <a:ea typeface="Open Sans"/>
                <a:cs typeface="Open Sans"/>
              </a:defRPr>
            </a:lvl3pPr>
            <a:lvl4pPr marL="1260000" indent="-180000">
              <a:buFont typeface="Courier New"/>
              <a:buChar char="o"/>
              <a:defRPr sz="1500" b="0" i="0" baseline="0">
                <a:latin typeface="Open Sans"/>
                <a:ea typeface="Open Sans"/>
                <a:cs typeface="Open Sans"/>
              </a:defRPr>
            </a:lvl4pPr>
            <a:lvl5pPr marL="1620000" indent="0">
              <a:buNone/>
              <a:defRPr sz="1300" baseline="0">
                <a:solidFill>
                  <a:schemeClr val="bg2">
                    <a:lumMod val="50000"/>
                  </a:schemeClr>
                </a:solidFill>
                <a:latin typeface="Open Sans"/>
                <a:ea typeface="Open Sans"/>
                <a:cs typeface="Open Sans"/>
              </a:defRPr>
            </a:lvl5pPr>
            <a:lvl6pPr marL="1620000" indent="0">
              <a:buFontTx/>
              <a:buNone/>
              <a:defRPr sz="1200" baseline="0">
                <a:solidFill>
                  <a:srgbClr val="747474"/>
                </a:solidFill>
                <a:latin typeface="Open Sans"/>
                <a:cs typeface="Open Sans"/>
              </a:defRPr>
            </a:lvl6pPr>
            <a:lvl7pPr marL="1620000" indent="0">
              <a:buFontTx/>
              <a:buNone/>
              <a:defRPr sz="1200">
                <a:solidFill>
                  <a:schemeClr val="bg2">
                    <a:lumMod val="50000"/>
                  </a:schemeClr>
                </a:solidFill>
                <a:latin typeface="Open Sans"/>
                <a:cs typeface="Open Sans"/>
              </a:defRPr>
            </a:lvl7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7" name="Titre 2"/>
          <p:cNvSpPr>
            <a:spLocks noGrp="1"/>
          </p:cNvSpPr>
          <p:nvPr>
            <p:ph type="title"/>
          </p:nvPr>
        </p:nvSpPr>
        <p:spPr>
          <a:xfrm>
            <a:off x="401216" y="499533"/>
            <a:ext cx="8563272" cy="788091"/>
          </a:xfrm>
          <a:prstGeom prst="rect">
            <a:avLst/>
          </a:prstGeom>
        </p:spPr>
        <p:txBody>
          <a:bodyPr>
            <a:normAutofit fontScale="90000"/>
          </a:bodyPr>
          <a:lstStyle>
            <a:lvl1pPr marL="0" marR="0" indent="0" algn="l" defTabSz="914400" rtl="0" eaLnBrk="1" fontAlgn="base" latinLnBrk="0" hangingPunct="1">
              <a:lnSpc>
                <a:spcPct val="100000"/>
              </a:lnSpc>
              <a:spcBef>
                <a:spcPct val="0"/>
              </a:spcBef>
              <a:spcAft>
                <a:spcPct val="0"/>
              </a:spcAft>
              <a:buClrTx/>
              <a:buSzTx/>
              <a:buFontTx/>
              <a:buNone/>
              <a:tabLst/>
              <a:defRPr sz="3200" b="0">
                <a:latin typeface="Open Sans Semibold"/>
                <a:ea typeface="Open Sans"/>
                <a:cs typeface="Open Sans Semibold"/>
              </a:defRPr>
            </a:lvl1pPr>
          </a:lstStyle>
          <a:p>
            <a:r>
              <a:rPr lang="fr-FR"/>
              <a:t>Modifiez le style du titre</a:t>
            </a:r>
            <a:endParaRPr lang="fr-FR" dirty="0"/>
          </a:p>
        </p:txBody>
      </p:sp>
      <p:sp>
        <p:nvSpPr>
          <p:cNvPr id="6" name="Espace réservé du pied de page 2"/>
          <p:cNvSpPr>
            <a:spLocks noGrp="1"/>
          </p:cNvSpPr>
          <p:nvPr>
            <p:ph type="ftr" sz="quarter" idx="13"/>
          </p:nvPr>
        </p:nvSpPr>
        <p:spPr/>
        <p:txBody>
          <a:bodyPr/>
          <a:lstStyle>
            <a:lvl1pPr>
              <a:defRPr/>
            </a:lvl1pPr>
          </a:lstStyle>
          <a:p>
            <a:pPr>
              <a:defRPr/>
            </a:pPr>
            <a:r>
              <a:rPr lang="fr-FR" dirty="0"/>
              <a:t>titre de la présentation et/ou hashtag de la conférence</a:t>
            </a:r>
          </a:p>
        </p:txBody>
      </p:sp>
      <p:sp>
        <p:nvSpPr>
          <p:cNvPr id="8" name="Espace réservé du numéro de diapositive 3"/>
          <p:cNvSpPr>
            <a:spLocks noGrp="1"/>
          </p:cNvSpPr>
          <p:nvPr>
            <p:ph type="sldNum" sz="quarter" idx="14"/>
          </p:nvPr>
        </p:nvSpPr>
        <p:spPr/>
        <p:txBody>
          <a:bodyPr/>
          <a:lstStyle>
            <a:lvl1pPr>
              <a:defRPr/>
            </a:lvl1pPr>
          </a:lstStyle>
          <a:p>
            <a:pPr>
              <a:defRPr/>
            </a:pPr>
            <a:fld id="{E1BFB5BC-E658-964B-9BAD-5535700A17EF}" type="slidenum">
              <a:rPr lang="fr-FR"/>
              <a:pPr>
                <a:defRPr/>
              </a:pPr>
              <a:t>‹N°›</a:t>
            </a:fld>
            <a:endParaRPr lang="fr-FR" dirty="0"/>
          </a:p>
        </p:txBody>
      </p:sp>
    </p:spTree>
    <p:extLst>
      <p:ext uri="{BB962C8B-B14F-4D97-AF65-F5344CB8AC3E}">
        <p14:creationId xmlns:p14="http://schemas.microsoft.com/office/powerpoint/2010/main" val="2724579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s - footer roug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07950" y="6372225"/>
            <a:ext cx="9359900" cy="51276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1800" dirty="0">
              <a:solidFill>
                <a:srgbClr val="D33030"/>
              </a:solidFill>
              <a:latin typeface="Open Sans"/>
            </a:endParaRPr>
          </a:p>
        </p:txBody>
      </p:sp>
      <p:pic>
        <p:nvPicPr>
          <p:cNvPr id="6" name="Image 4" descr="UR1-reserv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0363" y="6418263"/>
            <a:ext cx="10033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Espace réservé du contenu 1"/>
          <p:cNvSpPr>
            <a:spLocks noGrp="1"/>
          </p:cNvSpPr>
          <p:nvPr>
            <p:ph idx="1"/>
          </p:nvPr>
        </p:nvSpPr>
        <p:spPr>
          <a:xfrm>
            <a:off x="401216" y="1483567"/>
            <a:ext cx="4170784" cy="4236097"/>
          </a:xfrm>
          <a:prstGeom prst="rect">
            <a:avLst/>
          </a:prstGeom>
        </p:spPr>
        <p:txBody>
          <a:bodyPr/>
          <a:lstStyle>
            <a:lvl1pPr>
              <a:defRPr sz="2100">
                <a:latin typeface="Open Sans"/>
                <a:ea typeface="Open Sans"/>
                <a:cs typeface="Open Sans"/>
              </a:defRPr>
            </a:lvl1pPr>
            <a:lvl2pPr marL="366713" indent="0">
              <a:buNone/>
              <a:defRPr sz="1800">
                <a:latin typeface="Open Sans"/>
                <a:ea typeface="Open Sans"/>
                <a:cs typeface="Open Sans"/>
              </a:defRPr>
            </a:lvl2pPr>
            <a:lvl3pPr marL="685800" indent="0">
              <a:buNone/>
              <a:defRPr sz="1600">
                <a:solidFill>
                  <a:srgbClr val="D33030"/>
                </a:solidFill>
                <a:latin typeface="Open Sans"/>
                <a:ea typeface="Open Sans"/>
                <a:cs typeface="Open Sans"/>
              </a:defRPr>
            </a:lvl3pPr>
            <a:lvl4pPr marL="895350" indent="0">
              <a:buNone/>
              <a:defRPr/>
            </a:lvl4pPr>
            <a:lvl5pPr marL="1096963" indent="0">
              <a:buNone/>
              <a:defRPr/>
            </a:lvl5pPr>
          </a:lstStyle>
          <a:p>
            <a:pPr lvl="0"/>
            <a:r>
              <a:rPr lang="fr-FR"/>
              <a:t>Modifier les styles du texte du masque</a:t>
            </a:r>
          </a:p>
          <a:p>
            <a:pPr lvl="1"/>
            <a:r>
              <a:rPr lang="fr-FR"/>
              <a:t>Deuxième niveau</a:t>
            </a:r>
          </a:p>
          <a:p>
            <a:pPr lvl="2"/>
            <a:r>
              <a:rPr lang="fr-FR"/>
              <a:t>Troisième niveau</a:t>
            </a:r>
          </a:p>
        </p:txBody>
      </p:sp>
      <p:sp>
        <p:nvSpPr>
          <p:cNvPr id="9" name="Espace réservé du contenu 3"/>
          <p:cNvSpPr>
            <a:spLocks noGrp="1"/>
          </p:cNvSpPr>
          <p:nvPr>
            <p:ph idx="10"/>
          </p:nvPr>
        </p:nvSpPr>
        <p:spPr>
          <a:xfrm>
            <a:off x="4788024" y="1483566"/>
            <a:ext cx="4176464" cy="4236097"/>
          </a:xfrm>
          <a:prstGeom prst="rect">
            <a:avLst/>
          </a:prstGeom>
        </p:spPr>
        <p:txBody>
          <a:bodyPr/>
          <a:lstStyle>
            <a:lvl1pPr marL="342900" indent="-273050" algn="l" rtl="0" eaLnBrk="1" fontAlgn="base" hangingPunct="1">
              <a:spcBef>
                <a:spcPct val="20000"/>
              </a:spcBef>
              <a:spcAft>
                <a:spcPct val="0"/>
              </a:spcAft>
              <a:buClr>
                <a:schemeClr val="accent1"/>
              </a:buClr>
              <a:buSzPct val="76000"/>
              <a:buFont typeface="Wingdings 2" charset="0"/>
              <a:defRPr lang="fr-FR" sz="2100" kern="1200" dirty="0" smtClean="0">
                <a:solidFill>
                  <a:schemeClr val="tx2"/>
                </a:solidFill>
                <a:latin typeface="Open Sans"/>
                <a:ea typeface="Open Sans"/>
                <a:cs typeface="Open Sans"/>
              </a:defRPr>
            </a:lvl1pPr>
            <a:lvl2pPr marL="366713" indent="0" algn="l" rtl="0" eaLnBrk="1" fontAlgn="base" hangingPunct="1">
              <a:spcBef>
                <a:spcPct val="20000"/>
              </a:spcBef>
              <a:spcAft>
                <a:spcPct val="0"/>
              </a:spcAft>
              <a:buClr>
                <a:schemeClr val="accent1"/>
              </a:buClr>
              <a:buSzPct val="76000"/>
              <a:buFont typeface="Wingdings 2" charset="0"/>
              <a:buNone/>
              <a:defRPr lang="fr-FR" sz="1800" kern="1200" dirty="0" smtClean="0">
                <a:solidFill>
                  <a:schemeClr val="tx2"/>
                </a:solidFill>
                <a:latin typeface="Open Sans"/>
                <a:ea typeface="Open Sans"/>
                <a:cs typeface="Open Sans"/>
              </a:defRPr>
            </a:lvl2pPr>
            <a:lvl3pPr marL="685800" indent="0" algn="l" rtl="0" eaLnBrk="1" fontAlgn="base" hangingPunct="1">
              <a:spcBef>
                <a:spcPct val="20000"/>
              </a:spcBef>
              <a:spcAft>
                <a:spcPct val="0"/>
              </a:spcAft>
              <a:buClr>
                <a:schemeClr val="accent1"/>
              </a:buClr>
              <a:buSzPct val="76000"/>
              <a:buFontTx/>
              <a:buNone/>
              <a:defRPr lang="fr-FR" sz="1600" kern="1200" dirty="0" smtClean="0">
                <a:solidFill>
                  <a:srgbClr val="D33030"/>
                </a:solidFill>
                <a:latin typeface="Open Sans"/>
                <a:ea typeface="Open Sans"/>
                <a:cs typeface="Open Sans"/>
              </a:defRPr>
            </a:lvl3pPr>
          </a:lstStyle>
          <a:p>
            <a:pPr lvl="0"/>
            <a:r>
              <a:rPr lang="fr-FR"/>
              <a:t>Modifier les styles du texte du masque</a:t>
            </a:r>
          </a:p>
          <a:p>
            <a:pPr lvl="1"/>
            <a:r>
              <a:rPr lang="fr-FR"/>
              <a:t>Deuxième niveau</a:t>
            </a:r>
          </a:p>
          <a:p>
            <a:pPr lvl="2"/>
            <a:r>
              <a:rPr lang="fr-FR"/>
              <a:t>Troisième niveau</a:t>
            </a:r>
          </a:p>
        </p:txBody>
      </p:sp>
      <p:sp>
        <p:nvSpPr>
          <p:cNvPr id="12" name="Titre 2"/>
          <p:cNvSpPr>
            <a:spLocks noGrp="1"/>
          </p:cNvSpPr>
          <p:nvPr>
            <p:ph type="title"/>
          </p:nvPr>
        </p:nvSpPr>
        <p:spPr>
          <a:xfrm>
            <a:off x="401216" y="499533"/>
            <a:ext cx="8563272" cy="788091"/>
          </a:xfrm>
          <a:prstGeom prst="rect">
            <a:avLst/>
          </a:prstGeom>
        </p:spPr>
        <p:txBody>
          <a:bodyPr>
            <a:normAutofit fontScale="90000"/>
          </a:bodyPr>
          <a:lstStyle>
            <a:lvl1pPr marL="0" marR="0" indent="0" algn="l" defTabSz="914400" rtl="0" eaLnBrk="1" fontAlgn="base" latinLnBrk="0" hangingPunct="1">
              <a:lnSpc>
                <a:spcPct val="100000"/>
              </a:lnSpc>
              <a:spcBef>
                <a:spcPct val="0"/>
              </a:spcBef>
              <a:spcAft>
                <a:spcPct val="0"/>
              </a:spcAft>
              <a:buClrTx/>
              <a:buSzTx/>
              <a:buFontTx/>
              <a:buNone/>
              <a:tabLst/>
              <a:defRPr sz="3200" b="0">
                <a:latin typeface="Open Sans Semibold"/>
                <a:ea typeface="Open Sans"/>
                <a:cs typeface="Open Sans Semibold"/>
              </a:defRPr>
            </a:lvl1pPr>
          </a:lstStyle>
          <a:p>
            <a:r>
              <a:rPr lang="fr-FR"/>
              <a:t>Modifiez le style du titre</a:t>
            </a:r>
            <a:endParaRPr lang="fr-FR" dirty="0"/>
          </a:p>
        </p:txBody>
      </p:sp>
      <p:sp>
        <p:nvSpPr>
          <p:cNvPr id="8" name="Espace réservé du pied de page 4"/>
          <p:cNvSpPr>
            <a:spLocks noGrp="1"/>
          </p:cNvSpPr>
          <p:nvPr>
            <p:ph type="ftr" sz="quarter" idx="11"/>
          </p:nvPr>
        </p:nvSpPr>
        <p:spPr/>
        <p:txBody>
          <a:bodyPr/>
          <a:lstStyle>
            <a:lvl1pPr>
              <a:defRPr/>
            </a:lvl1pPr>
          </a:lstStyle>
          <a:p>
            <a:pPr>
              <a:defRPr/>
            </a:pPr>
            <a:r>
              <a:rPr lang="fr-FR" dirty="0"/>
              <a:t>titre de la présentation</a:t>
            </a:r>
          </a:p>
        </p:txBody>
      </p:sp>
      <p:sp>
        <p:nvSpPr>
          <p:cNvPr id="10" name="Espace réservé du numéro de diapositive 4"/>
          <p:cNvSpPr>
            <a:spLocks noGrp="1"/>
          </p:cNvSpPr>
          <p:nvPr>
            <p:ph type="sldNum" sz="quarter" idx="12"/>
          </p:nvPr>
        </p:nvSpPr>
        <p:spPr/>
        <p:txBody>
          <a:bodyPr/>
          <a:lstStyle>
            <a:lvl1pPr>
              <a:defRPr/>
            </a:lvl1pPr>
          </a:lstStyle>
          <a:p>
            <a:pPr>
              <a:defRPr/>
            </a:pPr>
            <a:fld id="{26A45A55-6490-FB43-A901-7B3DE8949861}" type="slidenum">
              <a:rPr lang="fr-FR"/>
              <a:pPr>
                <a:defRPr/>
              </a:pPr>
              <a:t>‹N°›</a:t>
            </a:fld>
            <a:endParaRPr lang="fr-FR" dirty="0"/>
          </a:p>
        </p:txBody>
      </p:sp>
    </p:spTree>
    <p:extLst>
      <p:ext uri="{BB962C8B-B14F-4D97-AF65-F5344CB8AC3E}">
        <p14:creationId xmlns:p14="http://schemas.microsoft.com/office/powerpoint/2010/main" val="1099228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 images + contenus - footer roug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5" name="Rectangle 14"/>
          <p:cNvSpPr/>
          <p:nvPr/>
        </p:nvSpPr>
        <p:spPr>
          <a:xfrm>
            <a:off x="-107950" y="6372225"/>
            <a:ext cx="9359900" cy="51276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1800" dirty="0">
              <a:solidFill>
                <a:srgbClr val="D33030"/>
              </a:solidFill>
              <a:latin typeface="Open Sans"/>
            </a:endParaRPr>
          </a:p>
        </p:txBody>
      </p:sp>
      <p:pic>
        <p:nvPicPr>
          <p:cNvPr id="16" name="Image 4" descr="UR1-reserv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0363" y="6418263"/>
            <a:ext cx="10033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Espace réservé du texte 6"/>
          <p:cNvSpPr>
            <a:spLocks noGrp="1"/>
          </p:cNvSpPr>
          <p:nvPr>
            <p:ph type="body" sz="quarter" idx="26"/>
          </p:nvPr>
        </p:nvSpPr>
        <p:spPr>
          <a:xfrm>
            <a:off x="1541983" y="1700809"/>
            <a:ext cx="2943199" cy="1080120"/>
          </a:xfrm>
          <a:prstGeom prst="rect">
            <a:avLst/>
          </a:prstGeom>
        </p:spPr>
        <p:txBody>
          <a:bodyPr/>
          <a:lstStyle>
            <a:lvl1pPr marL="69850" indent="0">
              <a:buFontTx/>
              <a:buNone/>
              <a:defRPr sz="1400">
                <a:latin typeface="Open Sans"/>
                <a:ea typeface="Open Sans"/>
                <a:cs typeface="Open Sans"/>
              </a:defRPr>
            </a:lvl1pPr>
          </a:lstStyle>
          <a:p>
            <a:pPr lvl="0"/>
            <a:r>
              <a:rPr lang="fr-FR"/>
              <a:t>Modifier les styles du texte du masque</a:t>
            </a:r>
          </a:p>
        </p:txBody>
      </p:sp>
      <p:sp>
        <p:nvSpPr>
          <p:cNvPr id="28" name="Espace réservé pour une image  27"/>
          <p:cNvSpPr>
            <a:spLocks noGrp="1"/>
          </p:cNvSpPr>
          <p:nvPr>
            <p:ph type="pic" sz="quarter" idx="29"/>
          </p:nvPr>
        </p:nvSpPr>
        <p:spPr>
          <a:xfrm>
            <a:off x="323850" y="1700213"/>
            <a:ext cx="1079500" cy="1081087"/>
          </a:xfrm>
          <a:prstGeom prst="rect">
            <a:avLst/>
          </a:prstGeom>
        </p:spPr>
        <p:txBody>
          <a:bodyPr vert="horz"/>
          <a:lstStyle>
            <a:lvl1pPr marL="69850" indent="0">
              <a:buFontTx/>
              <a:buNone/>
              <a:defRPr sz="800" i="1">
                <a:latin typeface="Open Sans"/>
                <a:ea typeface="Open Sans"/>
                <a:cs typeface="Open Sans"/>
              </a:defRPr>
            </a:lvl1pPr>
          </a:lstStyle>
          <a:p>
            <a:pPr lvl="0"/>
            <a:r>
              <a:rPr lang="fr-FR" noProof="0" dirty="0"/>
              <a:t>Cliquez sur l’icône pour ajouter une image</a:t>
            </a:r>
          </a:p>
        </p:txBody>
      </p:sp>
      <p:sp>
        <p:nvSpPr>
          <p:cNvPr id="29" name="Espace réservé du texte 6"/>
          <p:cNvSpPr>
            <a:spLocks noGrp="1"/>
          </p:cNvSpPr>
          <p:nvPr>
            <p:ph type="body" sz="quarter" idx="30"/>
          </p:nvPr>
        </p:nvSpPr>
        <p:spPr>
          <a:xfrm>
            <a:off x="6012160" y="1700808"/>
            <a:ext cx="2943199" cy="1080120"/>
          </a:xfrm>
          <a:prstGeom prst="rect">
            <a:avLst/>
          </a:prstGeom>
        </p:spPr>
        <p:txBody>
          <a:bodyPr/>
          <a:lstStyle>
            <a:lvl1pPr marL="69850" indent="0">
              <a:buFontTx/>
              <a:buNone/>
              <a:defRPr sz="1400">
                <a:latin typeface="Open Sans"/>
                <a:ea typeface="Open Sans"/>
                <a:cs typeface="Open Sans"/>
              </a:defRPr>
            </a:lvl1pPr>
          </a:lstStyle>
          <a:p>
            <a:pPr lvl="0"/>
            <a:r>
              <a:rPr lang="fr-FR"/>
              <a:t>Modifier les styles du texte du masque</a:t>
            </a:r>
          </a:p>
        </p:txBody>
      </p:sp>
      <p:sp>
        <p:nvSpPr>
          <p:cNvPr id="30" name="Espace réservé pour une image  27"/>
          <p:cNvSpPr>
            <a:spLocks noGrp="1"/>
          </p:cNvSpPr>
          <p:nvPr>
            <p:ph type="pic" sz="quarter" idx="31"/>
          </p:nvPr>
        </p:nvSpPr>
        <p:spPr>
          <a:xfrm>
            <a:off x="4794027" y="1700212"/>
            <a:ext cx="1079500" cy="1081087"/>
          </a:xfrm>
          <a:prstGeom prst="rect">
            <a:avLst/>
          </a:prstGeom>
        </p:spPr>
        <p:txBody>
          <a:bodyPr vert="horz"/>
          <a:lstStyle>
            <a:lvl1pPr marL="69850" indent="0">
              <a:buFontTx/>
              <a:buNone/>
              <a:defRPr sz="800" i="1">
                <a:latin typeface="Open Sans"/>
                <a:ea typeface="Open Sans"/>
                <a:cs typeface="Open Sans"/>
              </a:defRPr>
            </a:lvl1pPr>
          </a:lstStyle>
          <a:p>
            <a:pPr lvl="0"/>
            <a:r>
              <a:rPr lang="fr-FR" noProof="0" dirty="0"/>
              <a:t>Cliquez sur l’icône pour ajouter une image</a:t>
            </a:r>
          </a:p>
        </p:txBody>
      </p:sp>
      <p:sp>
        <p:nvSpPr>
          <p:cNvPr id="31" name="Espace réservé du texte 6"/>
          <p:cNvSpPr>
            <a:spLocks noGrp="1"/>
          </p:cNvSpPr>
          <p:nvPr>
            <p:ph type="body" sz="quarter" idx="32"/>
          </p:nvPr>
        </p:nvSpPr>
        <p:spPr>
          <a:xfrm>
            <a:off x="1547664" y="3068960"/>
            <a:ext cx="2943199" cy="1080120"/>
          </a:xfrm>
          <a:prstGeom prst="rect">
            <a:avLst/>
          </a:prstGeom>
        </p:spPr>
        <p:txBody>
          <a:bodyPr/>
          <a:lstStyle>
            <a:lvl1pPr marL="69850" indent="0">
              <a:buFontTx/>
              <a:buNone/>
              <a:defRPr sz="1400">
                <a:latin typeface="Open Sans"/>
                <a:ea typeface="Open Sans"/>
                <a:cs typeface="Open Sans"/>
              </a:defRPr>
            </a:lvl1pPr>
          </a:lstStyle>
          <a:p>
            <a:pPr lvl="0"/>
            <a:r>
              <a:rPr lang="fr-FR"/>
              <a:t>Modifier les styles du texte du masque</a:t>
            </a:r>
          </a:p>
        </p:txBody>
      </p:sp>
      <p:sp>
        <p:nvSpPr>
          <p:cNvPr id="32" name="Espace réservé pour une image  27"/>
          <p:cNvSpPr>
            <a:spLocks noGrp="1"/>
          </p:cNvSpPr>
          <p:nvPr>
            <p:ph type="pic" sz="quarter" idx="33"/>
          </p:nvPr>
        </p:nvSpPr>
        <p:spPr>
          <a:xfrm>
            <a:off x="329531" y="3068364"/>
            <a:ext cx="1079500" cy="1081087"/>
          </a:xfrm>
          <a:prstGeom prst="rect">
            <a:avLst/>
          </a:prstGeom>
        </p:spPr>
        <p:txBody>
          <a:bodyPr vert="horz"/>
          <a:lstStyle>
            <a:lvl1pPr marL="69850" indent="0">
              <a:buFontTx/>
              <a:buNone/>
              <a:defRPr sz="800" i="1">
                <a:latin typeface="Open Sans"/>
                <a:ea typeface="Open Sans"/>
                <a:cs typeface="Open Sans"/>
              </a:defRPr>
            </a:lvl1pPr>
          </a:lstStyle>
          <a:p>
            <a:pPr lvl="0"/>
            <a:r>
              <a:rPr lang="fr-FR" noProof="0" dirty="0"/>
              <a:t>Cliquez sur l’icône pour ajouter une image</a:t>
            </a:r>
          </a:p>
        </p:txBody>
      </p:sp>
      <p:sp>
        <p:nvSpPr>
          <p:cNvPr id="33" name="Espace réservé du texte 6"/>
          <p:cNvSpPr>
            <a:spLocks noGrp="1"/>
          </p:cNvSpPr>
          <p:nvPr>
            <p:ph type="body" sz="quarter" idx="34"/>
          </p:nvPr>
        </p:nvSpPr>
        <p:spPr>
          <a:xfrm>
            <a:off x="5940152" y="2996952"/>
            <a:ext cx="2943199" cy="1080120"/>
          </a:xfrm>
          <a:prstGeom prst="rect">
            <a:avLst/>
          </a:prstGeom>
        </p:spPr>
        <p:txBody>
          <a:bodyPr/>
          <a:lstStyle>
            <a:lvl1pPr marL="69850" indent="0">
              <a:buFontTx/>
              <a:buNone/>
              <a:defRPr sz="1400">
                <a:latin typeface="Open Sans"/>
                <a:ea typeface="Open Sans"/>
                <a:cs typeface="Open Sans"/>
              </a:defRPr>
            </a:lvl1pPr>
          </a:lstStyle>
          <a:p>
            <a:pPr lvl="0"/>
            <a:r>
              <a:rPr lang="fr-FR"/>
              <a:t>Modifier les styles du texte du masque</a:t>
            </a:r>
          </a:p>
        </p:txBody>
      </p:sp>
      <p:sp>
        <p:nvSpPr>
          <p:cNvPr id="34" name="Espace réservé pour une image  27"/>
          <p:cNvSpPr>
            <a:spLocks noGrp="1"/>
          </p:cNvSpPr>
          <p:nvPr>
            <p:ph type="pic" sz="quarter" idx="35"/>
          </p:nvPr>
        </p:nvSpPr>
        <p:spPr>
          <a:xfrm>
            <a:off x="4722019" y="2996356"/>
            <a:ext cx="1079500" cy="1081087"/>
          </a:xfrm>
          <a:prstGeom prst="rect">
            <a:avLst/>
          </a:prstGeom>
        </p:spPr>
        <p:txBody>
          <a:bodyPr vert="horz"/>
          <a:lstStyle>
            <a:lvl1pPr marL="69850" indent="0">
              <a:buFontTx/>
              <a:buNone/>
              <a:defRPr sz="800" i="1">
                <a:latin typeface="Open Sans"/>
                <a:ea typeface="Open Sans"/>
                <a:cs typeface="Open Sans"/>
              </a:defRPr>
            </a:lvl1pPr>
          </a:lstStyle>
          <a:p>
            <a:pPr lvl="0"/>
            <a:r>
              <a:rPr lang="fr-FR" noProof="0" dirty="0"/>
              <a:t>Cliquez sur l’icône pour ajouter une image</a:t>
            </a:r>
          </a:p>
        </p:txBody>
      </p:sp>
      <p:sp>
        <p:nvSpPr>
          <p:cNvPr id="35" name="Espace réservé du texte 6"/>
          <p:cNvSpPr>
            <a:spLocks noGrp="1"/>
          </p:cNvSpPr>
          <p:nvPr>
            <p:ph type="body" sz="quarter" idx="36"/>
          </p:nvPr>
        </p:nvSpPr>
        <p:spPr>
          <a:xfrm>
            <a:off x="1547664" y="4365104"/>
            <a:ext cx="2943199" cy="1080120"/>
          </a:xfrm>
          <a:prstGeom prst="rect">
            <a:avLst/>
          </a:prstGeom>
        </p:spPr>
        <p:txBody>
          <a:bodyPr/>
          <a:lstStyle>
            <a:lvl1pPr marL="69850" indent="0">
              <a:buFontTx/>
              <a:buNone/>
              <a:defRPr sz="1400">
                <a:latin typeface="Open Sans"/>
                <a:ea typeface="Open Sans"/>
                <a:cs typeface="Open Sans"/>
              </a:defRPr>
            </a:lvl1pPr>
          </a:lstStyle>
          <a:p>
            <a:pPr lvl="0"/>
            <a:r>
              <a:rPr lang="fr-FR"/>
              <a:t>Modifier les styles du texte du masque</a:t>
            </a:r>
          </a:p>
        </p:txBody>
      </p:sp>
      <p:sp>
        <p:nvSpPr>
          <p:cNvPr id="36" name="Espace réservé pour une image  27"/>
          <p:cNvSpPr>
            <a:spLocks noGrp="1"/>
          </p:cNvSpPr>
          <p:nvPr>
            <p:ph type="pic" sz="quarter" idx="37"/>
          </p:nvPr>
        </p:nvSpPr>
        <p:spPr>
          <a:xfrm>
            <a:off x="329531" y="4364508"/>
            <a:ext cx="1079500" cy="1081087"/>
          </a:xfrm>
          <a:prstGeom prst="rect">
            <a:avLst/>
          </a:prstGeom>
        </p:spPr>
        <p:txBody>
          <a:bodyPr vert="horz"/>
          <a:lstStyle>
            <a:lvl1pPr marL="69850" indent="0">
              <a:buFontTx/>
              <a:buNone/>
              <a:defRPr sz="800" i="1">
                <a:latin typeface="Open Sans"/>
                <a:ea typeface="Open Sans"/>
                <a:cs typeface="Open Sans"/>
              </a:defRPr>
            </a:lvl1pPr>
          </a:lstStyle>
          <a:p>
            <a:pPr lvl="0"/>
            <a:r>
              <a:rPr lang="fr-FR" noProof="0" dirty="0"/>
              <a:t>Cliquez sur l’icône pour ajouter une image</a:t>
            </a:r>
          </a:p>
        </p:txBody>
      </p:sp>
      <p:sp>
        <p:nvSpPr>
          <p:cNvPr id="37" name="Espace réservé du texte 6"/>
          <p:cNvSpPr>
            <a:spLocks noGrp="1"/>
          </p:cNvSpPr>
          <p:nvPr>
            <p:ph type="body" sz="quarter" idx="38"/>
          </p:nvPr>
        </p:nvSpPr>
        <p:spPr>
          <a:xfrm>
            <a:off x="5940152" y="4365104"/>
            <a:ext cx="2943199" cy="1080120"/>
          </a:xfrm>
          <a:prstGeom prst="rect">
            <a:avLst/>
          </a:prstGeom>
        </p:spPr>
        <p:txBody>
          <a:bodyPr/>
          <a:lstStyle>
            <a:lvl1pPr marL="69850" indent="0">
              <a:buFontTx/>
              <a:buNone/>
              <a:defRPr sz="1400">
                <a:latin typeface="Open Sans"/>
                <a:ea typeface="Open Sans"/>
                <a:cs typeface="Open Sans"/>
              </a:defRPr>
            </a:lvl1pPr>
          </a:lstStyle>
          <a:p>
            <a:pPr lvl="0"/>
            <a:r>
              <a:rPr lang="fr-FR"/>
              <a:t>Modifier les styles du texte du masque</a:t>
            </a:r>
          </a:p>
        </p:txBody>
      </p:sp>
      <p:sp>
        <p:nvSpPr>
          <p:cNvPr id="38" name="Espace réservé pour une image  27"/>
          <p:cNvSpPr>
            <a:spLocks noGrp="1"/>
          </p:cNvSpPr>
          <p:nvPr>
            <p:ph type="pic" sz="quarter" idx="39"/>
          </p:nvPr>
        </p:nvSpPr>
        <p:spPr>
          <a:xfrm>
            <a:off x="4722019" y="4364508"/>
            <a:ext cx="1079500" cy="1081087"/>
          </a:xfrm>
          <a:prstGeom prst="rect">
            <a:avLst/>
          </a:prstGeom>
        </p:spPr>
        <p:txBody>
          <a:bodyPr vert="horz"/>
          <a:lstStyle>
            <a:lvl1pPr marL="69850" indent="0">
              <a:buFontTx/>
              <a:buNone/>
              <a:defRPr sz="800" i="1">
                <a:latin typeface="Open Sans"/>
                <a:ea typeface="Open Sans"/>
                <a:cs typeface="Open Sans"/>
              </a:defRPr>
            </a:lvl1pPr>
          </a:lstStyle>
          <a:p>
            <a:pPr lvl="0"/>
            <a:r>
              <a:rPr lang="fr-FR" noProof="0" dirty="0"/>
              <a:t>Cliquez sur l’icône pour ajouter une image</a:t>
            </a:r>
          </a:p>
        </p:txBody>
      </p:sp>
      <p:sp>
        <p:nvSpPr>
          <p:cNvPr id="19" name="Titre 2"/>
          <p:cNvSpPr>
            <a:spLocks noGrp="1"/>
          </p:cNvSpPr>
          <p:nvPr>
            <p:ph type="title"/>
          </p:nvPr>
        </p:nvSpPr>
        <p:spPr>
          <a:xfrm>
            <a:off x="401216" y="499533"/>
            <a:ext cx="8563272" cy="788091"/>
          </a:xfrm>
          <a:prstGeom prst="rect">
            <a:avLst/>
          </a:prstGeom>
        </p:spPr>
        <p:txBody>
          <a:bodyPr>
            <a:normAutofit fontScale="90000"/>
          </a:bodyPr>
          <a:lstStyle>
            <a:lvl1pPr marL="0" marR="0" indent="0" algn="l" defTabSz="914400" rtl="0" eaLnBrk="1" fontAlgn="base" latinLnBrk="0" hangingPunct="1">
              <a:lnSpc>
                <a:spcPct val="100000"/>
              </a:lnSpc>
              <a:spcBef>
                <a:spcPct val="0"/>
              </a:spcBef>
              <a:spcAft>
                <a:spcPct val="0"/>
              </a:spcAft>
              <a:buClrTx/>
              <a:buSzTx/>
              <a:buFontTx/>
              <a:buNone/>
              <a:tabLst/>
              <a:defRPr sz="3200" b="0">
                <a:solidFill>
                  <a:schemeClr val="accent1"/>
                </a:solidFill>
                <a:latin typeface="Open Sans Semibold"/>
                <a:ea typeface="Open Sans"/>
                <a:cs typeface="Open Sans Semibold"/>
              </a:defRPr>
            </a:lvl1pPr>
          </a:lstStyle>
          <a:p>
            <a:r>
              <a:rPr lang="fr-FR"/>
              <a:t>Modifiez le style du titre</a:t>
            </a:r>
            <a:endParaRPr lang="fr-FR" dirty="0"/>
          </a:p>
        </p:txBody>
      </p:sp>
      <p:sp>
        <p:nvSpPr>
          <p:cNvPr id="17" name="Espace réservé du pied de page 2"/>
          <p:cNvSpPr>
            <a:spLocks noGrp="1"/>
          </p:cNvSpPr>
          <p:nvPr>
            <p:ph type="ftr" sz="quarter" idx="40"/>
          </p:nvPr>
        </p:nvSpPr>
        <p:spPr/>
        <p:txBody>
          <a:bodyPr/>
          <a:lstStyle>
            <a:lvl1pPr>
              <a:defRPr/>
            </a:lvl1pPr>
          </a:lstStyle>
          <a:p>
            <a:pPr>
              <a:defRPr/>
            </a:pPr>
            <a:r>
              <a:rPr lang="fr-FR" dirty="0"/>
              <a:t>titre de la présentation et/ou hashtag de la conférence</a:t>
            </a:r>
          </a:p>
        </p:txBody>
      </p:sp>
      <p:sp>
        <p:nvSpPr>
          <p:cNvPr id="18" name="Espace réservé du numéro de diapositive 3"/>
          <p:cNvSpPr>
            <a:spLocks noGrp="1"/>
          </p:cNvSpPr>
          <p:nvPr>
            <p:ph type="sldNum" sz="quarter" idx="41"/>
          </p:nvPr>
        </p:nvSpPr>
        <p:spPr/>
        <p:txBody>
          <a:bodyPr/>
          <a:lstStyle>
            <a:lvl1pPr>
              <a:defRPr/>
            </a:lvl1pPr>
          </a:lstStyle>
          <a:p>
            <a:pPr>
              <a:defRPr/>
            </a:pPr>
            <a:fld id="{1B31705F-9BDA-6E4D-A4B3-73F4E74A140D}" type="slidenum">
              <a:rPr lang="fr-FR"/>
              <a:pPr>
                <a:defRPr/>
              </a:pPr>
              <a:t>‹N°›</a:t>
            </a:fld>
            <a:endParaRPr lang="fr-FR" dirty="0"/>
          </a:p>
        </p:txBody>
      </p:sp>
    </p:spTree>
    <p:extLst>
      <p:ext uri="{BB962C8B-B14F-4D97-AF65-F5344CB8AC3E}">
        <p14:creationId xmlns:p14="http://schemas.microsoft.com/office/powerpoint/2010/main" val="3662136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images + légendes - footer roug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107950" y="6372225"/>
            <a:ext cx="9359900" cy="51276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1800" dirty="0">
              <a:solidFill>
                <a:srgbClr val="D33030"/>
              </a:solidFill>
              <a:latin typeface="Open Sans"/>
            </a:endParaRPr>
          </a:p>
        </p:txBody>
      </p:sp>
      <p:pic>
        <p:nvPicPr>
          <p:cNvPr id="12" name="Image 1" descr="UR1-reserv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850" y="6418263"/>
            <a:ext cx="1008063"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Espace réservé du texte 2"/>
          <p:cNvSpPr>
            <a:spLocks noGrp="1"/>
          </p:cNvSpPr>
          <p:nvPr>
            <p:ph type="body" sz="quarter" idx="17"/>
          </p:nvPr>
        </p:nvSpPr>
        <p:spPr>
          <a:xfrm>
            <a:off x="498599" y="4149080"/>
            <a:ext cx="1938262" cy="1728192"/>
          </a:xfrm>
          <a:prstGeom prst="rect">
            <a:avLst/>
          </a:prstGeom>
        </p:spPr>
        <p:txBody>
          <a:bodyPr/>
          <a:lstStyle>
            <a:lvl1pPr marL="69850" indent="0" algn="ctr">
              <a:buFontTx/>
              <a:buNone/>
              <a:defRPr sz="1400">
                <a:latin typeface="Open Sans"/>
                <a:ea typeface="Open Sans"/>
                <a:cs typeface="Open Sans"/>
              </a:defRPr>
            </a:lvl1pPr>
          </a:lstStyle>
          <a:p>
            <a:pPr lvl="0"/>
            <a:r>
              <a:rPr lang="fr-FR"/>
              <a:t>Modifier les styles du texte du masque</a:t>
            </a:r>
          </a:p>
        </p:txBody>
      </p:sp>
      <p:sp>
        <p:nvSpPr>
          <p:cNvPr id="19" name="Espace réservé pour une image  18"/>
          <p:cNvSpPr>
            <a:spLocks noGrp="1"/>
          </p:cNvSpPr>
          <p:nvPr>
            <p:ph type="pic" sz="quarter" idx="27"/>
          </p:nvPr>
        </p:nvSpPr>
        <p:spPr>
          <a:xfrm>
            <a:off x="467544" y="1484784"/>
            <a:ext cx="1944588" cy="2448272"/>
          </a:xfrm>
          <a:custGeom>
            <a:avLst/>
            <a:gdLst>
              <a:gd name="connsiteX0" fmla="*/ 0 w 1657350"/>
              <a:gd name="connsiteY0" fmla="*/ 0 h 1368425"/>
              <a:gd name="connsiteX1" fmla="*/ 1657350 w 1657350"/>
              <a:gd name="connsiteY1" fmla="*/ 0 h 1368425"/>
              <a:gd name="connsiteX2" fmla="*/ 1657350 w 1657350"/>
              <a:gd name="connsiteY2" fmla="*/ 1368425 h 1368425"/>
              <a:gd name="connsiteX3" fmla="*/ 0 w 1657350"/>
              <a:gd name="connsiteY3" fmla="*/ 1368425 h 1368425"/>
              <a:gd name="connsiteX4" fmla="*/ 0 w 1657350"/>
              <a:gd name="connsiteY4" fmla="*/ 0 h 1368425"/>
              <a:gd name="connsiteX0" fmla="*/ 0 w 1657350"/>
              <a:gd name="connsiteY0" fmla="*/ 0 h 1368425"/>
              <a:gd name="connsiteX1" fmla="*/ 1657350 w 1657350"/>
              <a:gd name="connsiteY1" fmla="*/ 0 h 1368425"/>
              <a:gd name="connsiteX2" fmla="*/ 1648530 w 1657350"/>
              <a:gd name="connsiteY2" fmla="*/ 1156765 h 1368425"/>
              <a:gd name="connsiteX3" fmla="*/ 0 w 1657350"/>
              <a:gd name="connsiteY3" fmla="*/ 1368425 h 1368425"/>
              <a:gd name="connsiteX4" fmla="*/ 0 w 1657350"/>
              <a:gd name="connsiteY4" fmla="*/ 0 h 1368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50" h="1368425">
                <a:moveTo>
                  <a:pt x="0" y="0"/>
                </a:moveTo>
                <a:lnTo>
                  <a:pt x="1657350" y="0"/>
                </a:lnTo>
                <a:lnTo>
                  <a:pt x="1648530" y="1156765"/>
                </a:lnTo>
                <a:lnTo>
                  <a:pt x="0" y="1368425"/>
                </a:lnTo>
                <a:lnTo>
                  <a:pt x="0" y="0"/>
                </a:lnTo>
                <a:close/>
              </a:path>
            </a:pathLst>
          </a:custGeom>
        </p:spPr>
        <p:txBody>
          <a:bodyPr vert="horz"/>
          <a:lstStyle>
            <a:lvl1pPr marL="69850" indent="0">
              <a:buFontTx/>
              <a:buNone/>
              <a:defRPr sz="1200">
                <a:latin typeface="Open Sans"/>
                <a:ea typeface="Open Sans"/>
                <a:cs typeface="Open Sans"/>
              </a:defRPr>
            </a:lvl1pPr>
          </a:lstStyle>
          <a:p>
            <a:pPr lvl="0"/>
            <a:r>
              <a:rPr lang="fr-FR" noProof="0" dirty="0"/>
              <a:t>Cliquez sur l’icône pour ajouter une image</a:t>
            </a:r>
          </a:p>
        </p:txBody>
      </p:sp>
      <p:sp>
        <p:nvSpPr>
          <p:cNvPr id="20" name="Espace réservé du texte 2"/>
          <p:cNvSpPr>
            <a:spLocks noGrp="1"/>
          </p:cNvSpPr>
          <p:nvPr>
            <p:ph type="body" sz="quarter" idx="28"/>
          </p:nvPr>
        </p:nvSpPr>
        <p:spPr>
          <a:xfrm>
            <a:off x="2658839" y="4149080"/>
            <a:ext cx="1938262" cy="1728192"/>
          </a:xfrm>
          <a:prstGeom prst="rect">
            <a:avLst/>
          </a:prstGeom>
        </p:spPr>
        <p:txBody>
          <a:bodyPr/>
          <a:lstStyle>
            <a:lvl1pPr marL="69850" indent="0" algn="ctr">
              <a:buFontTx/>
              <a:buNone/>
              <a:defRPr sz="1400">
                <a:latin typeface="Open Sans"/>
                <a:ea typeface="Open Sans"/>
                <a:cs typeface="Open Sans"/>
              </a:defRPr>
            </a:lvl1pPr>
          </a:lstStyle>
          <a:p>
            <a:pPr lvl="0"/>
            <a:r>
              <a:rPr lang="fr-FR"/>
              <a:t>Modifier les styles du texte du masque</a:t>
            </a:r>
          </a:p>
        </p:txBody>
      </p:sp>
      <p:sp>
        <p:nvSpPr>
          <p:cNvPr id="21" name="Espace réservé pour une image  18"/>
          <p:cNvSpPr>
            <a:spLocks noGrp="1"/>
          </p:cNvSpPr>
          <p:nvPr>
            <p:ph type="pic" sz="quarter" idx="29"/>
          </p:nvPr>
        </p:nvSpPr>
        <p:spPr>
          <a:xfrm>
            <a:off x="2627784" y="1484784"/>
            <a:ext cx="1944588" cy="2448272"/>
          </a:xfrm>
          <a:custGeom>
            <a:avLst/>
            <a:gdLst>
              <a:gd name="connsiteX0" fmla="*/ 0 w 1657350"/>
              <a:gd name="connsiteY0" fmla="*/ 0 h 1368425"/>
              <a:gd name="connsiteX1" fmla="*/ 1657350 w 1657350"/>
              <a:gd name="connsiteY1" fmla="*/ 0 h 1368425"/>
              <a:gd name="connsiteX2" fmla="*/ 1657350 w 1657350"/>
              <a:gd name="connsiteY2" fmla="*/ 1368425 h 1368425"/>
              <a:gd name="connsiteX3" fmla="*/ 0 w 1657350"/>
              <a:gd name="connsiteY3" fmla="*/ 1368425 h 1368425"/>
              <a:gd name="connsiteX4" fmla="*/ 0 w 1657350"/>
              <a:gd name="connsiteY4" fmla="*/ 0 h 1368425"/>
              <a:gd name="connsiteX0" fmla="*/ 0 w 1657350"/>
              <a:gd name="connsiteY0" fmla="*/ 0 h 1368425"/>
              <a:gd name="connsiteX1" fmla="*/ 1657350 w 1657350"/>
              <a:gd name="connsiteY1" fmla="*/ 0 h 1368425"/>
              <a:gd name="connsiteX2" fmla="*/ 1648530 w 1657350"/>
              <a:gd name="connsiteY2" fmla="*/ 1156765 h 1368425"/>
              <a:gd name="connsiteX3" fmla="*/ 0 w 1657350"/>
              <a:gd name="connsiteY3" fmla="*/ 1368425 h 1368425"/>
              <a:gd name="connsiteX4" fmla="*/ 0 w 1657350"/>
              <a:gd name="connsiteY4" fmla="*/ 0 h 1368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50" h="1368425">
                <a:moveTo>
                  <a:pt x="0" y="0"/>
                </a:moveTo>
                <a:lnTo>
                  <a:pt x="1657350" y="0"/>
                </a:lnTo>
                <a:lnTo>
                  <a:pt x="1648530" y="1156765"/>
                </a:lnTo>
                <a:lnTo>
                  <a:pt x="0" y="1368425"/>
                </a:lnTo>
                <a:lnTo>
                  <a:pt x="0" y="0"/>
                </a:lnTo>
                <a:close/>
              </a:path>
            </a:pathLst>
          </a:custGeom>
        </p:spPr>
        <p:txBody>
          <a:bodyPr vert="horz"/>
          <a:lstStyle>
            <a:lvl1pPr marL="69850" indent="0">
              <a:buFontTx/>
              <a:buNone/>
              <a:defRPr lang="fr-FR" sz="1200" kern="1200" noProof="0" dirty="0">
                <a:solidFill>
                  <a:schemeClr val="tx2"/>
                </a:solidFill>
                <a:latin typeface="Open Sans"/>
                <a:ea typeface="Open Sans"/>
                <a:cs typeface="Open Sans"/>
              </a:defRPr>
            </a:lvl1pPr>
          </a:lstStyle>
          <a:p>
            <a:pPr lvl="0"/>
            <a:r>
              <a:rPr lang="fr-FR" noProof="0" dirty="0"/>
              <a:t>Cliquez sur l’icône pour ajouter une image</a:t>
            </a:r>
          </a:p>
        </p:txBody>
      </p:sp>
      <p:sp>
        <p:nvSpPr>
          <p:cNvPr id="22" name="Espace réservé du texte 2"/>
          <p:cNvSpPr>
            <a:spLocks noGrp="1"/>
          </p:cNvSpPr>
          <p:nvPr>
            <p:ph type="body" sz="quarter" idx="30"/>
          </p:nvPr>
        </p:nvSpPr>
        <p:spPr>
          <a:xfrm>
            <a:off x="4891087" y="4149080"/>
            <a:ext cx="1938262" cy="1728192"/>
          </a:xfrm>
          <a:prstGeom prst="rect">
            <a:avLst/>
          </a:prstGeom>
        </p:spPr>
        <p:txBody>
          <a:bodyPr/>
          <a:lstStyle>
            <a:lvl1pPr marL="69850" indent="0" algn="ctr">
              <a:buFontTx/>
              <a:buNone/>
              <a:defRPr sz="1400">
                <a:latin typeface="Open Sans"/>
                <a:ea typeface="Open Sans"/>
                <a:cs typeface="Open Sans"/>
              </a:defRPr>
            </a:lvl1pPr>
          </a:lstStyle>
          <a:p>
            <a:pPr lvl="0"/>
            <a:r>
              <a:rPr lang="fr-FR"/>
              <a:t>Modifier les styles du texte du masque</a:t>
            </a:r>
          </a:p>
        </p:txBody>
      </p:sp>
      <p:sp>
        <p:nvSpPr>
          <p:cNvPr id="23" name="Espace réservé pour une image  18"/>
          <p:cNvSpPr>
            <a:spLocks noGrp="1"/>
          </p:cNvSpPr>
          <p:nvPr>
            <p:ph type="pic" sz="quarter" idx="31"/>
          </p:nvPr>
        </p:nvSpPr>
        <p:spPr>
          <a:xfrm>
            <a:off x="4860032" y="1484784"/>
            <a:ext cx="1944588" cy="2448272"/>
          </a:xfrm>
          <a:custGeom>
            <a:avLst/>
            <a:gdLst>
              <a:gd name="connsiteX0" fmla="*/ 0 w 1657350"/>
              <a:gd name="connsiteY0" fmla="*/ 0 h 1368425"/>
              <a:gd name="connsiteX1" fmla="*/ 1657350 w 1657350"/>
              <a:gd name="connsiteY1" fmla="*/ 0 h 1368425"/>
              <a:gd name="connsiteX2" fmla="*/ 1657350 w 1657350"/>
              <a:gd name="connsiteY2" fmla="*/ 1368425 h 1368425"/>
              <a:gd name="connsiteX3" fmla="*/ 0 w 1657350"/>
              <a:gd name="connsiteY3" fmla="*/ 1368425 h 1368425"/>
              <a:gd name="connsiteX4" fmla="*/ 0 w 1657350"/>
              <a:gd name="connsiteY4" fmla="*/ 0 h 1368425"/>
              <a:gd name="connsiteX0" fmla="*/ 0 w 1657350"/>
              <a:gd name="connsiteY0" fmla="*/ 0 h 1368425"/>
              <a:gd name="connsiteX1" fmla="*/ 1657350 w 1657350"/>
              <a:gd name="connsiteY1" fmla="*/ 0 h 1368425"/>
              <a:gd name="connsiteX2" fmla="*/ 1648530 w 1657350"/>
              <a:gd name="connsiteY2" fmla="*/ 1156765 h 1368425"/>
              <a:gd name="connsiteX3" fmla="*/ 0 w 1657350"/>
              <a:gd name="connsiteY3" fmla="*/ 1368425 h 1368425"/>
              <a:gd name="connsiteX4" fmla="*/ 0 w 1657350"/>
              <a:gd name="connsiteY4" fmla="*/ 0 h 1368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50" h="1368425">
                <a:moveTo>
                  <a:pt x="0" y="0"/>
                </a:moveTo>
                <a:lnTo>
                  <a:pt x="1657350" y="0"/>
                </a:lnTo>
                <a:lnTo>
                  <a:pt x="1648530" y="1156765"/>
                </a:lnTo>
                <a:lnTo>
                  <a:pt x="0" y="1368425"/>
                </a:lnTo>
                <a:lnTo>
                  <a:pt x="0" y="0"/>
                </a:lnTo>
                <a:close/>
              </a:path>
            </a:pathLst>
          </a:custGeom>
        </p:spPr>
        <p:txBody>
          <a:bodyPr vert="horz"/>
          <a:lstStyle>
            <a:lvl1pPr marL="69850" indent="0">
              <a:buFontTx/>
              <a:buNone/>
              <a:defRPr lang="fr-FR" sz="1200" kern="1200" noProof="0" dirty="0">
                <a:solidFill>
                  <a:schemeClr val="tx2"/>
                </a:solidFill>
                <a:latin typeface="Open Sans"/>
                <a:ea typeface="Open Sans"/>
                <a:cs typeface="Open Sans"/>
              </a:defRPr>
            </a:lvl1pPr>
          </a:lstStyle>
          <a:p>
            <a:pPr lvl="0"/>
            <a:r>
              <a:rPr lang="fr-FR" noProof="0" dirty="0"/>
              <a:t>Cliquez sur l’icône pour ajouter une image</a:t>
            </a:r>
          </a:p>
        </p:txBody>
      </p:sp>
      <p:sp>
        <p:nvSpPr>
          <p:cNvPr id="24" name="Espace réservé du texte 2"/>
          <p:cNvSpPr>
            <a:spLocks noGrp="1"/>
          </p:cNvSpPr>
          <p:nvPr>
            <p:ph type="body" sz="quarter" idx="32"/>
          </p:nvPr>
        </p:nvSpPr>
        <p:spPr>
          <a:xfrm>
            <a:off x="7051327" y="4149080"/>
            <a:ext cx="1938262" cy="1728192"/>
          </a:xfrm>
          <a:prstGeom prst="rect">
            <a:avLst/>
          </a:prstGeom>
        </p:spPr>
        <p:txBody>
          <a:bodyPr/>
          <a:lstStyle>
            <a:lvl1pPr marL="69850" indent="0" algn="ctr">
              <a:buFontTx/>
              <a:buNone/>
              <a:defRPr sz="1400">
                <a:latin typeface="Open Sans"/>
                <a:ea typeface="Open Sans"/>
                <a:cs typeface="Open Sans"/>
              </a:defRPr>
            </a:lvl1pPr>
          </a:lstStyle>
          <a:p>
            <a:pPr lvl="0"/>
            <a:r>
              <a:rPr lang="fr-FR"/>
              <a:t>Modifier les styles du texte du masque</a:t>
            </a:r>
          </a:p>
        </p:txBody>
      </p:sp>
      <p:sp>
        <p:nvSpPr>
          <p:cNvPr id="25" name="Espace réservé pour une image  18"/>
          <p:cNvSpPr>
            <a:spLocks noGrp="1"/>
          </p:cNvSpPr>
          <p:nvPr>
            <p:ph type="pic" sz="quarter" idx="33"/>
          </p:nvPr>
        </p:nvSpPr>
        <p:spPr>
          <a:xfrm>
            <a:off x="7020272" y="1484784"/>
            <a:ext cx="1944588" cy="2448272"/>
          </a:xfrm>
          <a:custGeom>
            <a:avLst/>
            <a:gdLst>
              <a:gd name="connsiteX0" fmla="*/ 0 w 1657350"/>
              <a:gd name="connsiteY0" fmla="*/ 0 h 1368425"/>
              <a:gd name="connsiteX1" fmla="*/ 1657350 w 1657350"/>
              <a:gd name="connsiteY1" fmla="*/ 0 h 1368425"/>
              <a:gd name="connsiteX2" fmla="*/ 1657350 w 1657350"/>
              <a:gd name="connsiteY2" fmla="*/ 1368425 h 1368425"/>
              <a:gd name="connsiteX3" fmla="*/ 0 w 1657350"/>
              <a:gd name="connsiteY3" fmla="*/ 1368425 h 1368425"/>
              <a:gd name="connsiteX4" fmla="*/ 0 w 1657350"/>
              <a:gd name="connsiteY4" fmla="*/ 0 h 1368425"/>
              <a:gd name="connsiteX0" fmla="*/ 0 w 1657350"/>
              <a:gd name="connsiteY0" fmla="*/ 0 h 1368425"/>
              <a:gd name="connsiteX1" fmla="*/ 1657350 w 1657350"/>
              <a:gd name="connsiteY1" fmla="*/ 0 h 1368425"/>
              <a:gd name="connsiteX2" fmla="*/ 1648530 w 1657350"/>
              <a:gd name="connsiteY2" fmla="*/ 1156765 h 1368425"/>
              <a:gd name="connsiteX3" fmla="*/ 0 w 1657350"/>
              <a:gd name="connsiteY3" fmla="*/ 1368425 h 1368425"/>
              <a:gd name="connsiteX4" fmla="*/ 0 w 1657350"/>
              <a:gd name="connsiteY4" fmla="*/ 0 h 1368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350" h="1368425">
                <a:moveTo>
                  <a:pt x="0" y="0"/>
                </a:moveTo>
                <a:lnTo>
                  <a:pt x="1657350" y="0"/>
                </a:lnTo>
                <a:lnTo>
                  <a:pt x="1648530" y="1156765"/>
                </a:lnTo>
                <a:lnTo>
                  <a:pt x="0" y="1368425"/>
                </a:lnTo>
                <a:lnTo>
                  <a:pt x="0" y="0"/>
                </a:lnTo>
                <a:close/>
              </a:path>
            </a:pathLst>
          </a:custGeom>
        </p:spPr>
        <p:txBody>
          <a:bodyPr vert="horz"/>
          <a:lstStyle>
            <a:lvl1pPr marL="69850" indent="0">
              <a:buFontTx/>
              <a:buNone/>
              <a:defRPr lang="fr-FR" sz="1200" kern="1200" noProof="0" dirty="0">
                <a:solidFill>
                  <a:schemeClr val="tx2"/>
                </a:solidFill>
                <a:latin typeface="Open Sans"/>
                <a:ea typeface="Open Sans"/>
                <a:cs typeface="Open Sans"/>
              </a:defRPr>
            </a:lvl1pPr>
          </a:lstStyle>
          <a:p>
            <a:pPr lvl="0"/>
            <a:r>
              <a:rPr lang="fr-FR" noProof="0" dirty="0"/>
              <a:t>Cliquez sur l’icône pour ajouter une image</a:t>
            </a:r>
          </a:p>
        </p:txBody>
      </p:sp>
      <p:sp>
        <p:nvSpPr>
          <p:cNvPr id="16" name="Titre 2"/>
          <p:cNvSpPr>
            <a:spLocks noGrp="1"/>
          </p:cNvSpPr>
          <p:nvPr>
            <p:ph type="title"/>
          </p:nvPr>
        </p:nvSpPr>
        <p:spPr>
          <a:xfrm>
            <a:off x="401216" y="499533"/>
            <a:ext cx="8563272" cy="788091"/>
          </a:xfrm>
          <a:prstGeom prst="rect">
            <a:avLst/>
          </a:prstGeom>
        </p:spPr>
        <p:txBody>
          <a:bodyPr>
            <a:normAutofit fontScale="90000"/>
          </a:bodyPr>
          <a:lstStyle>
            <a:lvl1pPr marL="0" marR="0" indent="0" algn="l" defTabSz="914400" rtl="0" eaLnBrk="1" fontAlgn="base" latinLnBrk="0" hangingPunct="1">
              <a:lnSpc>
                <a:spcPct val="100000"/>
              </a:lnSpc>
              <a:spcBef>
                <a:spcPct val="0"/>
              </a:spcBef>
              <a:spcAft>
                <a:spcPct val="0"/>
              </a:spcAft>
              <a:buClrTx/>
              <a:buSzTx/>
              <a:buFontTx/>
              <a:buNone/>
              <a:tabLst/>
              <a:defRPr sz="3200" b="0">
                <a:solidFill>
                  <a:schemeClr val="accent1"/>
                </a:solidFill>
                <a:latin typeface="Open Sans Semibold"/>
                <a:ea typeface="Open Sans"/>
                <a:cs typeface="Open Sans Semibold"/>
              </a:defRPr>
            </a:lvl1pPr>
          </a:lstStyle>
          <a:p>
            <a:r>
              <a:rPr lang="fr-FR"/>
              <a:t>Modifiez le style du titre</a:t>
            </a:r>
            <a:endParaRPr lang="fr-FR" dirty="0"/>
          </a:p>
        </p:txBody>
      </p:sp>
      <p:sp>
        <p:nvSpPr>
          <p:cNvPr id="13" name="Espace réservé du pied de page 2"/>
          <p:cNvSpPr>
            <a:spLocks noGrp="1"/>
          </p:cNvSpPr>
          <p:nvPr>
            <p:ph type="ftr" sz="quarter" idx="34"/>
          </p:nvPr>
        </p:nvSpPr>
        <p:spPr/>
        <p:txBody>
          <a:bodyPr/>
          <a:lstStyle>
            <a:lvl1pPr>
              <a:defRPr/>
            </a:lvl1pPr>
          </a:lstStyle>
          <a:p>
            <a:pPr>
              <a:defRPr/>
            </a:pPr>
            <a:r>
              <a:rPr lang="fr-FR" dirty="0"/>
              <a:t>titre de la présentation et/ou hashtag de la conférence</a:t>
            </a:r>
          </a:p>
        </p:txBody>
      </p:sp>
      <p:sp>
        <p:nvSpPr>
          <p:cNvPr id="14" name="Espace réservé du numéro de diapositive 3"/>
          <p:cNvSpPr>
            <a:spLocks noGrp="1"/>
          </p:cNvSpPr>
          <p:nvPr>
            <p:ph type="sldNum" sz="quarter" idx="35"/>
          </p:nvPr>
        </p:nvSpPr>
        <p:spPr/>
        <p:txBody>
          <a:bodyPr/>
          <a:lstStyle>
            <a:lvl1pPr>
              <a:defRPr/>
            </a:lvl1pPr>
          </a:lstStyle>
          <a:p>
            <a:pPr>
              <a:defRPr/>
            </a:pPr>
            <a:fld id="{E0054FCE-1BEA-C14E-88F1-F9E8B07F3801}" type="slidenum">
              <a:rPr lang="fr-FR"/>
              <a:pPr>
                <a:defRPr/>
              </a:pPr>
              <a:t>‹N°›</a:t>
            </a:fld>
            <a:endParaRPr lang="fr-FR" dirty="0"/>
          </a:p>
        </p:txBody>
      </p:sp>
    </p:spTree>
    <p:extLst>
      <p:ext uri="{BB962C8B-B14F-4D97-AF65-F5344CB8AC3E}">
        <p14:creationId xmlns:p14="http://schemas.microsoft.com/office/powerpoint/2010/main" val="810108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srcRect/>
          <a:stretch>
            <a:fillRect/>
          </a:stretch>
        </a:blipFill>
        <a:effectLst/>
      </p:bgPr>
    </p:bg>
    <p:spTree>
      <p:nvGrpSpPr>
        <p:cNvPr id="1" name=""/>
        <p:cNvGrpSpPr/>
        <p:nvPr/>
      </p:nvGrpSpPr>
      <p:grpSpPr>
        <a:xfrm>
          <a:off x="0" y="0"/>
          <a:ext cx="0" cy="0"/>
          <a:chOff x="0" y="0"/>
          <a:chExt cx="0" cy="0"/>
        </a:xfrm>
      </p:grpSpPr>
      <p:sp>
        <p:nvSpPr>
          <p:cNvPr id="12" name="Espace réservé du pied de page 4"/>
          <p:cNvSpPr>
            <a:spLocks noGrp="1"/>
          </p:cNvSpPr>
          <p:nvPr>
            <p:ph type="ftr" sz="quarter" idx="3"/>
          </p:nvPr>
        </p:nvSpPr>
        <p:spPr>
          <a:xfrm>
            <a:off x="2122488" y="6453188"/>
            <a:ext cx="4899025" cy="404812"/>
          </a:xfrm>
          <a:prstGeom prst="rect">
            <a:avLst/>
          </a:prstGeom>
        </p:spPr>
        <p:txBody>
          <a:bodyPr vert="horz" lIns="91440" tIns="45720" rIns="91440" bIns="45720" rtlCol="0" anchor="ctr"/>
          <a:lstStyle>
            <a:lvl1pPr algn="ctr" fontAlgn="auto">
              <a:spcBef>
                <a:spcPts val="0"/>
              </a:spcBef>
              <a:spcAft>
                <a:spcPts val="0"/>
              </a:spcAft>
              <a:defRPr sz="1100" b="0" i="0" cap="small" spc="300">
                <a:solidFill>
                  <a:schemeClr val="bg1"/>
                </a:solidFill>
                <a:latin typeface="Open Sans"/>
                <a:ea typeface="+mn-ea"/>
                <a:cs typeface="Open Sans"/>
              </a:defRPr>
            </a:lvl1pPr>
          </a:lstStyle>
          <a:p>
            <a:pPr>
              <a:defRPr/>
            </a:pPr>
            <a:r>
              <a:rPr lang="fr-FR" dirty="0"/>
              <a:t>titre de la présentation et/ou hashtag de la conférence</a:t>
            </a:r>
          </a:p>
        </p:txBody>
      </p:sp>
      <p:sp>
        <p:nvSpPr>
          <p:cNvPr id="13" name="Espace réservé du numéro de diapositive 4"/>
          <p:cNvSpPr>
            <a:spLocks noGrp="1"/>
          </p:cNvSpPr>
          <p:nvPr>
            <p:ph type="sldNum" sz="quarter" idx="4"/>
          </p:nvPr>
        </p:nvSpPr>
        <p:spPr>
          <a:xfrm>
            <a:off x="7667625" y="6448425"/>
            <a:ext cx="1225550" cy="365125"/>
          </a:xfrm>
          <a:prstGeom prst="rect">
            <a:avLst/>
          </a:prstGeom>
        </p:spPr>
        <p:txBody>
          <a:bodyPr/>
          <a:lstStyle>
            <a:lvl1pPr algn="r" fontAlgn="auto">
              <a:spcBef>
                <a:spcPts val="0"/>
              </a:spcBef>
              <a:spcAft>
                <a:spcPts val="0"/>
              </a:spcAft>
              <a:defRPr sz="1000">
                <a:solidFill>
                  <a:schemeClr val="bg1"/>
                </a:solidFill>
                <a:latin typeface="Open Sans"/>
                <a:ea typeface="+mn-ea"/>
                <a:cs typeface="Open Sans"/>
              </a:defRPr>
            </a:lvl1pPr>
          </a:lstStyle>
          <a:p>
            <a:pPr>
              <a:defRPr/>
            </a:pPr>
            <a:fld id="{7FF5A572-4B2F-F64A-A379-04DC39B398E5}" type="slidenum">
              <a:rPr lang="fr-FR"/>
              <a:pPr>
                <a:defRPr/>
              </a:pPr>
              <a:t>‹N°›</a:t>
            </a:fld>
            <a:endParaRPr lang="fr-FR" dirty="0"/>
          </a:p>
        </p:txBody>
      </p:sp>
    </p:spTree>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 id="2147483899" r:id="rId12"/>
    <p:sldLayoutId id="2147483900" r:id="rId13"/>
    <p:sldLayoutId id="2147483901" r:id="rId14"/>
    <p:sldLayoutId id="2147483902" r:id="rId15"/>
    <p:sldLayoutId id="2147483903" r:id="rId16"/>
    <p:sldLayoutId id="2147483904" r:id="rId17"/>
    <p:sldLayoutId id="2147483905" r:id="rId18"/>
    <p:sldLayoutId id="2147483906" r:id="rId19"/>
  </p:sldLayoutIdLst>
  <p:hf hdr="0" ftr="0" dt="0"/>
  <p:txStyles>
    <p:titleStyle>
      <a:lvl1pPr algn="l" rtl="0" eaLnBrk="1" fontAlgn="base" hangingPunct="1">
        <a:spcBef>
          <a:spcPct val="0"/>
        </a:spcBef>
        <a:spcAft>
          <a:spcPct val="0"/>
        </a:spcAft>
        <a:defRPr sz="2400" b="1" kern="1200">
          <a:solidFill>
            <a:schemeClr val="accent1"/>
          </a:solidFill>
          <a:latin typeface="Calibri" pitchFamily="34" charset="0"/>
          <a:ea typeface="ＭＳ Ｐゴシック" charset="0"/>
          <a:cs typeface="Calibri" pitchFamily="34" charset="0"/>
        </a:defRPr>
      </a:lvl1pPr>
      <a:lvl2pPr algn="l" rtl="0" eaLnBrk="1" fontAlgn="base" hangingPunct="1">
        <a:spcBef>
          <a:spcPct val="0"/>
        </a:spcBef>
        <a:spcAft>
          <a:spcPct val="0"/>
        </a:spcAft>
        <a:defRPr sz="2400" b="1">
          <a:solidFill>
            <a:schemeClr val="accent1"/>
          </a:solidFill>
          <a:latin typeface="Calibri" charset="0"/>
          <a:ea typeface="ＭＳ Ｐゴシック" charset="0"/>
        </a:defRPr>
      </a:lvl2pPr>
      <a:lvl3pPr algn="l" rtl="0" eaLnBrk="1" fontAlgn="base" hangingPunct="1">
        <a:spcBef>
          <a:spcPct val="0"/>
        </a:spcBef>
        <a:spcAft>
          <a:spcPct val="0"/>
        </a:spcAft>
        <a:defRPr sz="2400" b="1">
          <a:solidFill>
            <a:schemeClr val="accent1"/>
          </a:solidFill>
          <a:latin typeface="Calibri" charset="0"/>
          <a:ea typeface="ＭＳ Ｐゴシック" charset="0"/>
        </a:defRPr>
      </a:lvl3pPr>
      <a:lvl4pPr algn="l" rtl="0" eaLnBrk="1" fontAlgn="base" hangingPunct="1">
        <a:spcBef>
          <a:spcPct val="0"/>
        </a:spcBef>
        <a:spcAft>
          <a:spcPct val="0"/>
        </a:spcAft>
        <a:defRPr sz="2400" b="1">
          <a:solidFill>
            <a:schemeClr val="accent1"/>
          </a:solidFill>
          <a:latin typeface="Calibri" charset="0"/>
          <a:ea typeface="ＭＳ Ｐゴシック" charset="0"/>
        </a:defRPr>
      </a:lvl4pPr>
      <a:lvl5pPr algn="l" rtl="0" eaLnBrk="1" fontAlgn="base" hangingPunct="1">
        <a:spcBef>
          <a:spcPct val="0"/>
        </a:spcBef>
        <a:spcAft>
          <a:spcPct val="0"/>
        </a:spcAft>
        <a:defRPr sz="2400" b="1">
          <a:solidFill>
            <a:schemeClr val="accent1"/>
          </a:solidFill>
          <a:latin typeface="Calibri"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1" fontAlgn="base" hangingPunct="1">
        <a:spcBef>
          <a:spcPct val="20000"/>
        </a:spcBef>
        <a:spcAft>
          <a:spcPct val="0"/>
        </a:spcAft>
        <a:buClr>
          <a:schemeClr val="accent1"/>
        </a:buClr>
        <a:buSzPct val="76000"/>
        <a:buFont typeface="Wingdings 2" charset="0"/>
        <a:buChar char=""/>
        <a:defRPr sz="2400" kern="1200">
          <a:solidFill>
            <a:schemeClr val="tx2"/>
          </a:solidFill>
          <a:latin typeface="Calibri" pitchFamily="34" charset="0"/>
          <a:ea typeface="ＭＳ Ｐゴシック" charset="0"/>
          <a:cs typeface="Calibri" pitchFamily="34" charset="0"/>
        </a:defRPr>
      </a:lvl1pPr>
      <a:lvl2pPr marL="639763" indent="-273050" algn="l" rtl="0" eaLnBrk="1" fontAlgn="base" hangingPunct="1">
        <a:spcBef>
          <a:spcPct val="20000"/>
        </a:spcBef>
        <a:spcAft>
          <a:spcPct val="0"/>
        </a:spcAft>
        <a:buClr>
          <a:schemeClr val="accent1"/>
        </a:buClr>
        <a:buSzPct val="76000"/>
        <a:buFont typeface="Wingdings 2" charset="0"/>
        <a:buChar char=""/>
        <a:defRPr sz="2200" kern="1200">
          <a:solidFill>
            <a:schemeClr val="tx2"/>
          </a:solidFill>
          <a:latin typeface="Calibri" pitchFamily="34" charset="0"/>
          <a:ea typeface="ＭＳ Ｐゴシック" charset="0"/>
          <a:cs typeface="Calibri" pitchFamily="34" charset="0"/>
        </a:defRPr>
      </a:lvl2pPr>
      <a:lvl3pPr marL="914400" indent="-228600" algn="l" rtl="0" eaLnBrk="1" fontAlgn="base" hangingPunct="1">
        <a:spcBef>
          <a:spcPct val="20000"/>
        </a:spcBef>
        <a:spcAft>
          <a:spcPct val="0"/>
        </a:spcAft>
        <a:buClr>
          <a:schemeClr val="accent1"/>
        </a:buClr>
        <a:buSzPct val="76000"/>
        <a:buFont typeface="Wingdings 2" charset="0"/>
        <a:buChar char=""/>
        <a:defRPr sz="2000" kern="1200">
          <a:solidFill>
            <a:schemeClr val="tx2"/>
          </a:solidFill>
          <a:latin typeface="Calibri" pitchFamily="34" charset="0"/>
          <a:ea typeface="ＭＳ Ｐゴシック" charset="0"/>
          <a:cs typeface="Calibri" pitchFamily="34" charset="0"/>
        </a:defRPr>
      </a:lvl3pPr>
      <a:lvl4pPr marL="1123950" indent="-228600" algn="l" rtl="0" eaLnBrk="1" fontAlgn="base" hangingPunct="1">
        <a:spcBef>
          <a:spcPct val="20000"/>
        </a:spcBef>
        <a:spcAft>
          <a:spcPct val="0"/>
        </a:spcAft>
        <a:buClr>
          <a:schemeClr val="accent1"/>
        </a:buClr>
        <a:buSzPct val="76000"/>
        <a:buFont typeface="Wingdings 2" charset="0"/>
        <a:buChar char=""/>
        <a:defRPr kern="1200">
          <a:solidFill>
            <a:schemeClr val="tx2"/>
          </a:solidFill>
          <a:latin typeface="Calibri" pitchFamily="34" charset="0"/>
          <a:ea typeface="ＭＳ Ｐゴシック" charset="0"/>
          <a:cs typeface="Calibri" pitchFamily="34" charset="0"/>
        </a:defRPr>
      </a:lvl4pPr>
      <a:lvl5pPr marL="1325563" indent="-228600" algn="l" rtl="0" eaLnBrk="1" fontAlgn="base" hangingPunct="1">
        <a:spcBef>
          <a:spcPct val="20000"/>
        </a:spcBef>
        <a:spcAft>
          <a:spcPct val="0"/>
        </a:spcAft>
        <a:buClr>
          <a:schemeClr val="accent1"/>
        </a:buClr>
        <a:buSzPct val="76000"/>
        <a:buFont typeface="Wingdings 2" charset="0"/>
        <a:buChar char=""/>
        <a:defRPr sz="1600" kern="1200">
          <a:solidFill>
            <a:schemeClr val="tx2"/>
          </a:solidFill>
          <a:latin typeface="Calibri" pitchFamily="34" charset="0"/>
          <a:ea typeface="ＭＳ Ｐゴシック" charset="0"/>
          <a:cs typeface="Calibri" pitchFamily="34" charset="0"/>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jpeg"/><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openxmlformats.org/officeDocument/2006/relationships/image" Target="../media/image45.jpeg"/><Relationship Id="rId5" Type="http://schemas.openxmlformats.org/officeDocument/2006/relationships/image" Target="../media/image44.emf"/><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https://www.legifrance.gouv.fr/affichCodeArticle.do?cidTexte=LEGITEXT000006071191&amp;idArticle=LEGIARTI000027866901&amp;dateTexte=&amp;categorieLien=cid" TargetMode="Externa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59.png"/></Relationships>
</file>

<file path=ppt/slides/_rels/slide4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64.png"/></Relationships>
</file>

<file path=ppt/slides/_rels/slide4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4.xml"/><Relationship Id="rId1" Type="http://schemas.openxmlformats.org/officeDocument/2006/relationships/slideLayout" Target="../slideLayouts/slideLayout5.xml"/><Relationship Id="rId5" Type="http://schemas.openxmlformats.org/officeDocument/2006/relationships/image" Target="../media/image67.png"/><Relationship Id="rId4" Type="http://schemas.openxmlformats.org/officeDocument/2006/relationships/image" Target="../media/image66.png"/></Relationships>
</file>

<file path=ppt/slides/_rels/slide46.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35.xml"/><Relationship Id="rId1" Type="http://schemas.openxmlformats.org/officeDocument/2006/relationships/slideLayout" Target="../slideLayouts/slideLayout5.xml"/><Relationship Id="rId5" Type="http://schemas.openxmlformats.org/officeDocument/2006/relationships/image" Target="../media/image70.png"/><Relationship Id="rId4" Type="http://schemas.openxmlformats.org/officeDocument/2006/relationships/image" Target="../media/image6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image" Target="../media/image72.emf"/></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5.png"/><Relationship Id="rId7" Type="http://schemas.openxmlformats.org/officeDocument/2006/relationships/image" Target="../media/image79.png"/><Relationship Id="rId12" Type="http://schemas.openxmlformats.org/officeDocument/2006/relationships/image" Target="../media/image84.png"/><Relationship Id="rId2" Type="http://schemas.openxmlformats.org/officeDocument/2006/relationships/image" Target="../media/image74.png"/><Relationship Id="rId1" Type="http://schemas.openxmlformats.org/officeDocument/2006/relationships/slideLayout" Target="../slideLayouts/slideLayout5.xml"/><Relationship Id="rId6" Type="http://schemas.openxmlformats.org/officeDocument/2006/relationships/image" Target="../media/image78.png"/><Relationship Id="rId11" Type="http://schemas.openxmlformats.org/officeDocument/2006/relationships/image" Target="../media/image83.jpg"/><Relationship Id="rId5" Type="http://schemas.openxmlformats.org/officeDocument/2006/relationships/image" Target="../media/image77.png"/><Relationship Id="rId10" Type="http://schemas.openxmlformats.org/officeDocument/2006/relationships/image" Target="../media/image82.png"/><Relationship Id="rId4" Type="http://schemas.openxmlformats.org/officeDocument/2006/relationships/image" Target="../media/image76.png"/><Relationship Id="rId9" Type="http://schemas.openxmlformats.org/officeDocument/2006/relationships/image" Target="../media/image81.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www.mes.tn/image/pdf/loi_2008_19_fr.pdf"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hyperlink" Target="https://planipolis.iiep.unesco.org/sites/default/files/ressources/tunisia_plan_strategique_de_la_reforme_lenseignement_superieur_2015-2025.pdf"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re 1"/>
          <p:cNvSpPr>
            <a:spLocks noGrp="1"/>
          </p:cNvSpPr>
          <p:nvPr>
            <p:ph type="ctrTitle"/>
          </p:nvPr>
        </p:nvSpPr>
        <p:spPr bwMode="auto">
          <a:xfrm>
            <a:off x="1763688" y="1556792"/>
            <a:ext cx="5760640" cy="621596"/>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fr-FR" sz="4000" b="1" dirty="0" smtClean="0">
                <a:latin typeface="Open Sans Semibold" charset="0"/>
                <a:ea typeface="Open Sans" charset="0"/>
              </a:rPr>
              <a:t>Méthodologie pour un projet d’établissement en lien avec les tableaux de bord : le cas de l’université de Rennes 1</a:t>
            </a:r>
            <a:r>
              <a:rPr lang="fr-FR" dirty="0">
                <a:latin typeface="Open Sans Semibold" charset="0"/>
                <a:ea typeface="Open Sans" charset="0"/>
              </a:rPr>
              <a:t/>
            </a:r>
            <a:br>
              <a:rPr lang="fr-FR" dirty="0">
                <a:latin typeface="Open Sans Semibold" charset="0"/>
                <a:ea typeface="Open Sans" charset="0"/>
              </a:rPr>
            </a:br>
            <a:endParaRPr lang="fr-FR" dirty="0">
              <a:latin typeface="Open Sans Semibold" charset="0"/>
              <a:ea typeface="Open Sans" charset="0"/>
            </a:endParaRPr>
          </a:p>
        </p:txBody>
      </p:sp>
      <p:sp>
        <p:nvSpPr>
          <p:cNvPr id="5" name="Sous-titre 4">
            <a:extLst>
              <a:ext uri="{FF2B5EF4-FFF2-40B4-BE49-F238E27FC236}">
                <a16:creationId xmlns:a16="http://schemas.microsoft.com/office/drawing/2014/main" id="{0F1AF3C2-C6EC-774C-9BF0-2C45FF704E13}"/>
              </a:ext>
            </a:extLst>
          </p:cNvPr>
          <p:cNvSpPr>
            <a:spLocks noGrp="1"/>
          </p:cNvSpPr>
          <p:nvPr>
            <p:ph type="subTitle" idx="1"/>
          </p:nvPr>
        </p:nvSpPr>
        <p:spPr>
          <a:xfrm>
            <a:off x="2915816" y="4293096"/>
            <a:ext cx="5760639" cy="517783"/>
          </a:xfrm>
        </p:spPr>
        <p:txBody>
          <a:bodyPr/>
          <a:lstStyle/>
          <a:p>
            <a:pPr algn="r"/>
            <a:endParaRPr lang="fr-FR" sz="2000" b="1" dirty="0" smtClean="0"/>
          </a:p>
          <a:p>
            <a:pPr algn="r"/>
            <a:endParaRPr lang="fr-FR" sz="2000" b="1" dirty="0"/>
          </a:p>
          <a:p>
            <a:pPr algn="r"/>
            <a:endParaRPr lang="fr-FR" sz="2000" b="1" dirty="0"/>
          </a:p>
        </p:txBody>
      </p:sp>
      <p:sp>
        <p:nvSpPr>
          <p:cNvPr id="4" name="Sous-titre 3"/>
          <p:cNvSpPr txBox="1">
            <a:spLocks/>
          </p:cNvSpPr>
          <p:nvPr/>
        </p:nvSpPr>
        <p:spPr>
          <a:xfrm>
            <a:off x="2771800" y="4810879"/>
            <a:ext cx="5760639" cy="1093847"/>
          </a:xfrm>
          <a:prstGeom prst="rect">
            <a:avLst/>
          </a:prstGeom>
        </p:spPr>
        <p:txBody>
          <a:bodyPr>
            <a:noAutofit/>
          </a:bodyPr>
          <a:lstStyle>
            <a:lvl1pPr marL="0" indent="0" algn="ctr" rtl="0" eaLnBrk="1" fontAlgn="base" hangingPunct="1">
              <a:spcBef>
                <a:spcPct val="20000"/>
              </a:spcBef>
              <a:spcAft>
                <a:spcPct val="0"/>
              </a:spcAft>
              <a:buClr>
                <a:schemeClr val="accent1"/>
              </a:buClr>
              <a:buSzPct val="76000"/>
              <a:buFont typeface="Wingdings 2" charset="0"/>
              <a:buNone/>
              <a:defRPr sz="1800" b="0" i="0" kern="1200">
                <a:solidFill>
                  <a:schemeClr val="tx2"/>
                </a:solidFill>
                <a:latin typeface="Open Sans Light"/>
                <a:ea typeface="Open Sans"/>
                <a:cs typeface="Open Sans Light"/>
              </a:defRPr>
            </a:lvl1pPr>
            <a:lvl2pPr marL="457200" indent="0" algn="ctr" rtl="0" eaLnBrk="1" fontAlgn="base" hangingPunct="1">
              <a:spcBef>
                <a:spcPct val="20000"/>
              </a:spcBef>
              <a:spcAft>
                <a:spcPct val="0"/>
              </a:spcAft>
              <a:buClr>
                <a:schemeClr val="accent1"/>
              </a:buClr>
              <a:buSzPct val="76000"/>
              <a:buFont typeface="Wingdings 2" charset="0"/>
              <a:buNone/>
              <a:defRPr sz="2200" kern="1200">
                <a:solidFill>
                  <a:schemeClr val="tx1">
                    <a:tint val="75000"/>
                  </a:schemeClr>
                </a:solidFill>
                <a:latin typeface="Calibri" pitchFamily="34" charset="0"/>
                <a:ea typeface="ＭＳ Ｐゴシック" charset="0"/>
                <a:cs typeface="Calibri" pitchFamily="34" charset="0"/>
              </a:defRPr>
            </a:lvl2pPr>
            <a:lvl3pPr marL="914400" indent="0" algn="ctr" rtl="0" eaLnBrk="1" fontAlgn="base" hangingPunct="1">
              <a:spcBef>
                <a:spcPct val="20000"/>
              </a:spcBef>
              <a:spcAft>
                <a:spcPct val="0"/>
              </a:spcAft>
              <a:buClr>
                <a:schemeClr val="accent1"/>
              </a:buClr>
              <a:buSzPct val="76000"/>
              <a:buFont typeface="Wingdings 2" charset="0"/>
              <a:buNone/>
              <a:defRPr sz="2000" kern="1200">
                <a:solidFill>
                  <a:schemeClr val="tx1">
                    <a:tint val="75000"/>
                  </a:schemeClr>
                </a:solidFill>
                <a:latin typeface="Calibri" pitchFamily="34" charset="0"/>
                <a:ea typeface="ＭＳ Ｐゴシック" charset="0"/>
                <a:cs typeface="Calibri" pitchFamily="34" charset="0"/>
              </a:defRPr>
            </a:lvl3pPr>
            <a:lvl4pPr marL="1371600" indent="0" algn="ctr" rtl="0" eaLnBrk="1" fontAlgn="base" hangingPunct="1">
              <a:spcBef>
                <a:spcPct val="20000"/>
              </a:spcBef>
              <a:spcAft>
                <a:spcPct val="0"/>
              </a:spcAft>
              <a:buClr>
                <a:schemeClr val="accent1"/>
              </a:buClr>
              <a:buSzPct val="76000"/>
              <a:buFont typeface="Wingdings 2" charset="0"/>
              <a:buNone/>
              <a:defRPr kern="1200">
                <a:solidFill>
                  <a:schemeClr val="tx1">
                    <a:tint val="75000"/>
                  </a:schemeClr>
                </a:solidFill>
                <a:latin typeface="Calibri" pitchFamily="34" charset="0"/>
                <a:ea typeface="ＭＳ Ｐゴシック" charset="0"/>
                <a:cs typeface="Calibri" pitchFamily="34" charset="0"/>
              </a:defRPr>
            </a:lvl4pPr>
            <a:lvl5pPr marL="1828800" indent="0" algn="ctr" rtl="0" eaLnBrk="1" fontAlgn="base" hangingPunct="1">
              <a:spcBef>
                <a:spcPct val="20000"/>
              </a:spcBef>
              <a:spcAft>
                <a:spcPct val="0"/>
              </a:spcAft>
              <a:buClr>
                <a:schemeClr val="accent1"/>
              </a:buClr>
              <a:buSzPct val="76000"/>
              <a:buFont typeface="Wingdings 2" charset="0"/>
              <a:buNone/>
              <a:defRPr sz="1600" kern="1200">
                <a:solidFill>
                  <a:schemeClr val="tx1">
                    <a:tint val="75000"/>
                  </a:schemeClr>
                </a:solidFill>
                <a:latin typeface="Calibri" pitchFamily="34" charset="0"/>
                <a:ea typeface="ＭＳ Ｐゴシック" charset="0"/>
                <a:cs typeface="Calibri" pitchFamily="34" charset="0"/>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r>
              <a:rPr lang="fr-FR" dirty="0" smtClean="0"/>
              <a:t>Aziz Mouline VP Pilotage et Qualité</a:t>
            </a:r>
          </a:p>
          <a:p>
            <a:r>
              <a:rPr lang="fr-FR" dirty="0" smtClean="0"/>
              <a:t>Claire Année-Desmas, Responsable de la DAPEC</a:t>
            </a:r>
          </a:p>
          <a:p>
            <a:pPr fontAlgn="auto">
              <a:spcAft>
                <a:spcPts val="0"/>
              </a:spcAft>
              <a:defRPr/>
            </a:pPr>
            <a:r>
              <a:rPr lang="fr-FR" dirty="0" smtClean="0">
                <a:ea typeface="ＭＳ Ｐゴシック" charset="0"/>
                <a:sym typeface="Arial Narrow"/>
              </a:rPr>
              <a:t>Youssef Yahyi, Responsable PID</a:t>
            </a:r>
          </a:p>
          <a:p>
            <a:pPr fontAlgn="auto">
              <a:spcAft>
                <a:spcPts val="0"/>
              </a:spcAft>
              <a:defRPr/>
            </a:pPr>
            <a:r>
              <a:rPr lang="fr-FR" dirty="0" smtClean="0">
                <a:ea typeface="ＭＳ Ｐゴシック" charset="0"/>
                <a:sym typeface="Arial Narrow"/>
              </a:rPr>
              <a:t>Unimed, 19 mai 2021</a:t>
            </a:r>
          </a:p>
          <a:p>
            <a:pPr algn="r" fontAlgn="auto">
              <a:spcAft>
                <a:spcPts val="0"/>
              </a:spcAft>
              <a:defRPr/>
            </a:pPr>
            <a:endParaRPr lang="fr-FR" dirty="0" smtClean="0">
              <a:ea typeface="ＭＳ Ｐゴシック" charset="0"/>
              <a:sym typeface="Arial Narrow"/>
            </a:endParaRPr>
          </a:p>
          <a:p>
            <a:pPr algn="r" fontAlgn="auto">
              <a:spcAft>
                <a:spcPts val="0"/>
              </a:spcAft>
              <a:defRPr/>
            </a:pPr>
            <a:r>
              <a:rPr lang="fr-FR" dirty="0" smtClean="0">
                <a:ea typeface="ＭＳ Ｐゴシック" charset="0"/>
                <a:sym typeface="Arial Narrow"/>
              </a:rPr>
              <a:t> </a:t>
            </a:r>
            <a:endParaRPr lang="fr-FR" dirty="0">
              <a:ea typeface="ＭＳ Ｐゴシック" charset="0"/>
              <a:sym typeface="Arial Narrow"/>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palmes.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29254" y="3930472"/>
            <a:ext cx="1506269" cy="1543840"/>
          </a:xfrm>
          <a:prstGeom prst="rect">
            <a:avLst/>
          </a:prstGeom>
        </p:spPr>
      </p:pic>
      <p:pic>
        <p:nvPicPr>
          <p:cNvPr id="3" name="Image 2" descr="RechercheIntensive.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09867" y="1065684"/>
            <a:ext cx="2724912" cy="1877620"/>
          </a:xfrm>
          <a:prstGeom prst="rect">
            <a:avLst/>
          </a:prstGeom>
        </p:spPr>
      </p:pic>
      <p:pic>
        <p:nvPicPr>
          <p:cNvPr id="4" name="Image 3" descr="onr.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09867" y="4039205"/>
            <a:ext cx="2762630" cy="422831"/>
          </a:xfrm>
          <a:prstGeom prst="rect">
            <a:avLst/>
          </a:prstGeom>
        </p:spPr>
      </p:pic>
      <p:sp>
        <p:nvSpPr>
          <p:cNvPr id="7" name="Rectangle 6"/>
          <p:cNvSpPr/>
          <p:nvPr/>
        </p:nvSpPr>
        <p:spPr>
          <a:xfrm>
            <a:off x="4986843" y="4599924"/>
            <a:ext cx="4211960" cy="830997"/>
          </a:xfrm>
          <a:prstGeom prst="rect">
            <a:avLst/>
          </a:prstGeom>
        </p:spPr>
        <p:txBody>
          <a:bodyPr wrap="square">
            <a:spAutoFit/>
          </a:bodyPr>
          <a:lstStyle/>
          <a:p>
            <a:r>
              <a:rPr lang="fr-FR" sz="1200" b="1"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42 membres </a:t>
            </a:r>
            <a:r>
              <a:rPr lang="fr-FR" sz="12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de l’Institut universitaire de France</a:t>
            </a:r>
          </a:p>
          <a:p>
            <a:r>
              <a:rPr lang="fr-FR" sz="12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Depuis 10 ans :</a:t>
            </a:r>
          </a:p>
          <a:p>
            <a:r>
              <a:rPr lang="fr-FR" sz="1200" b="1"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4 médailles d’Argent </a:t>
            </a:r>
            <a:r>
              <a:rPr lang="fr-FR" sz="12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et </a:t>
            </a:r>
            <a:r>
              <a:rPr lang="fr-FR" sz="1200" b="1"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15 médailles de Bronze </a:t>
            </a:r>
            <a:r>
              <a:rPr lang="fr-FR" sz="12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CNRS</a:t>
            </a:r>
          </a:p>
          <a:p>
            <a:r>
              <a:rPr lang="fr-FR" sz="1200" b="1"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15 lauréat.e.s ERC </a:t>
            </a:r>
            <a:r>
              <a:rPr lang="fr-FR" sz="1200" dirty="0">
                <a:solidFill>
                  <a:schemeClr val="tx1">
                    <a:lumMod val="65000"/>
                    <a:lumOff val="35000"/>
                  </a:schemeClr>
                </a:solidFill>
                <a:latin typeface="Arial" panose="020B0604020202020204" pitchFamily="34" charset="0"/>
                <a:ea typeface="Open Sans" panose="020B0606030504020204" pitchFamily="34" charset="0"/>
                <a:cs typeface="Arial" panose="020B0604020202020204" pitchFamily="34" charset="0"/>
              </a:rPr>
              <a:t>au sein de nos laboratoires</a:t>
            </a:r>
          </a:p>
        </p:txBody>
      </p:sp>
      <p:sp>
        <p:nvSpPr>
          <p:cNvPr id="8" name="ZoneTexte 7"/>
          <p:cNvSpPr txBox="1"/>
          <p:nvPr/>
        </p:nvSpPr>
        <p:spPr>
          <a:xfrm>
            <a:off x="2343289" y="2931209"/>
            <a:ext cx="2791490" cy="830997"/>
          </a:xfrm>
          <a:prstGeom prst="rect">
            <a:avLst/>
          </a:prstGeom>
          <a:noFill/>
        </p:spPr>
        <p:txBody>
          <a:bodyPr wrap="square" rtlCol="0">
            <a:spAutoFit/>
          </a:bodyPr>
          <a:lstStyle/>
          <a:p>
            <a:pPr algn="ctr"/>
            <a:r>
              <a:rPr lang="fr-FR" sz="1200" b="1" i="1" dirty="0">
                <a:solidFill>
                  <a:srgbClr val="DE8D0E"/>
                </a:solidFill>
                <a:latin typeface="Open Sans" panose="020B0606030504020204" pitchFamily="34" charset="0"/>
                <a:ea typeface="Open Sans" panose="020B0606030504020204" pitchFamily="34" charset="0"/>
                <a:cs typeface="Open Sans" panose="020B0606030504020204" pitchFamily="34" charset="0"/>
              </a:rPr>
              <a:t>89 % de nos enseignant.e.s-chercheur.e.s dans des laboratoires associés aux grands acteurs nationaux de la recherche</a:t>
            </a:r>
          </a:p>
        </p:txBody>
      </p:sp>
      <p:pic>
        <p:nvPicPr>
          <p:cNvPr id="9" name="Image 8" descr="Titre recherche.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7909" y="-159382"/>
            <a:ext cx="2381198" cy="6798348"/>
          </a:xfrm>
          <a:prstGeom prst="rect">
            <a:avLst/>
          </a:prstGeom>
        </p:spPr>
      </p:pic>
      <p:grpSp>
        <p:nvGrpSpPr>
          <p:cNvPr id="10" name="Grouper 9"/>
          <p:cNvGrpSpPr/>
          <p:nvPr/>
        </p:nvGrpSpPr>
        <p:grpSpPr>
          <a:xfrm>
            <a:off x="2411678" y="4861505"/>
            <a:ext cx="6250579" cy="1807855"/>
            <a:chOff x="13444080" y="2639774"/>
            <a:chExt cx="6250579" cy="1355891"/>
          </a:xfrm>
        </p:grpSpPr>
        <p:pic>
          <p:nvPicPr>
            <p:cNvPr id="11" name="Image 10" descr="IMG_1668.tif"/>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444080" y="2639774"/>
              <a:ext cx="2002638" cy="1335092"/>
            </a:xfrm>
            <a:prstGeom prst="rect">
              <a:avLst/>
            </a:prstGeom>
          </p:spPr>
        </p:pic>
        <p:sp>
          <p:nvSpPr>
            <p:cNvPr id="12" name="ZoneTexte 11"/>
            <p:cNvSpPr txBox="1"/>
            <p:nvPr/>
          </p:nvSpPr>
          <p:spPr>
            <a:xfrm>
              <a:off x="15628653" y="3280085"/>
              <a:ext cx="4066006" cy="715580"/>
            </a:xfrm>
            <a:prstGeom prst="rect">
              <a:avLst/>
            </a:prstGeom>
            <a:noFill/>
          </p:spPr>
          <p:txBody>
            <a:bodyPr wrap="square" rtlCol="0">
              <a:spAutoFit/>
            </a:bodyPr>
            <a:lstStyle/>
            <a:p>
              <a:r>
                <a:rPr lang="fr-FR" sz="1400" b="1" i="1" dirty="0">
                  <a:solidFill>
                    <a:srgbClr val="DE8D0E"/>
                  </a:solidFill>
                  <a:latin typeface="Open Sans" panose="020B0606030504020204" pitchFamily="34" charset="0"/>
                  <a:ea typeface="Open Sans" panose="020B0606030504020204" pitchFamily="34" charset="0"/>
                  <a:cs typeface="Open Sans" panose="020B0606030504020204" pitchFamily="34" charset="0"/>
                </a:rPr>
                <a:t>Un patrimoine scientifique remarquable</a:t>
              </a:r>
            </a:p>
            <a:p>
              <a:pPr marL="171450" indent="-171450">
                <a:buFont typeface="Wingdings" charset="0"/>
                <a:buChar char="Ø"/>
              </a:pPr>
              <a:r>
                <a:rPr lang="fr-FR" sz="105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L’une des plus belle collection universitaire de France avec</a:t>
              </a:r>
              <a:br>
                <a:rPr lang="fr-FR" sz="105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br>
              <a:r>
                <a:rPr lang="fr-FR" sz="105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7 collections </a:t>
              </a:r>
              <a:r>
                <a:rPr lang="fr-FR" sz="105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scientifiques et </a:t>
              </a:r>
              <a:r>
                <a:rPr lang="fr-FR" sz="105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plus d’1,3 millions de spécimens </a:t>
              </a:r>
              <a:r>
                <a:rPr lang="fr-FR" sz="105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au service de l’enseignement et de la recherche</a:t>
              </a:r>
            </a:p>
          </p:txBody>
        </p:sp>
      </p:grpSp>
      <p:sp>
        <p:nvSpPr>
          <p:cNvPr id="13" name="ZoneTexte 12"/>
          <p:cNvSpPr txBox="1"/>
          <p:nvPr/>
        </p:nvSpPr>
        <p:spPr>
          <a:xfrm>
            <a:off x="5436096" y="1065684"/>
            <a:ext cx="3707904" cy="3647152"/>
          </a:xfrm>
          <a:prstGeom prst="rect">
            <a:avLst/>
          </a:prstGeom>
          <a:noFill/>
        </p:spPr>
        <p:txBody>
          <a:bodyPr wrap="square" rtlCol="0">
            <a:spAutoFit/>
          </a:bodyPr>
          <a:lstStyle/>
          <a:p>
            <a:r>
              <a:rPr lang="fr-FR" sz="1200" b="1" dirty="0">
                <a:solidFill>
                  <a:schemeClr val="tx1">
                    <a:lumMod val="65000"/>
                    <a:lumOff val="35000"/>
                  </a:schemeClr>
                </a:solidFill>
                <a:latin typeface="Arial"/>
                <a:cs typeface="Arial"/>
              </a:rPr>
              <a:t>30</a:t>
            </a:r>
            <a:r>
              <a:rPr lang="fr-FR" sz="1200" dirty="0">
                <a:solidFill>
                  <a:schemeClr val="tx1">
                    <a:lumMod val="65000"/>
                    <a:lumOff val="35000"/>
                  </a:schemeClr>
                </a:solidFill>
                <a:latin typeface="Arial"/>
                <a:cs typeface="Arial"/>
              </a:rPr>
              <a:t> </a:t>
            </a:r>
            <a:r>
              <a:rPr lang="fr-FR" sz="1200" b="1" dirty="0">
                <a:solidFill>
                  <a:schemeClr val="tx1">
                    <a:lumMod val="65000"/>
                    <a:lumOff val="35000"/>
                  </a:schemeClr>
                </a:solidFill>
                <a:latin typeface="Arial"/>
                <a:cs typeface="Arial"/>
              </a:rPr>
              <a:t>unités</a:t>
            </a:r>
            <a:r>
              <a:rPr lang="fr-FR" sz="1200" dirty="0">
                <a:solidFill>
                  <a:schemeClr val="tx1">
                    <a:lumMod val="65000"/>
                    <a:lumOff val="35000"/>
                  </a:schemeClr>
                </a:solidFill>
                <a:latin typeface="Arial"/>
                <a:cs typeface="Arial"/>
              </a:rPr>
              <a:t> de recherche</a:t>
            </a:r>
          </a:p>
          <a:p>
            <a:r>
              <a:rPr lang="fr-FR" sz="1200" b="1" dirty="0">
                <a:solidFill>
                  <a:schemeClr val="tx1">
                    <a:lumMod val="65000"/>
                    <a:lumOff val="35000"/>
                  </a:schemeClr>
                </a:solidFill>
                <a:latin typeface="Arial"/>
                <a:cs typeface="Arial"/>
              </a:rPr>
              <a:t>4</a:t>
            </a:r>
            <a:r>
              <a:rPr lang="fr-FR" sz="1200" dirty="0">
                <a:solidFill>
                  <a:schemeClr val="tx1">
                    <a:lumMod val="65000"/>
                    <a:lumOff val="35000"/>
                  </a:schemeClr>
                </a:solidFill>
                <a:latin typeface="Arial"/>
                <a:cs typeface="Arial"/>
              </a:rPr>
              <a:t> </a:t>
            </a:r>
            <a:r>
              <a:rPr lang="fr-FR" sz="1200" b="1" dirty="0">
                <a:solidFill>
                  <a:schemeClr val="tx1">
                    <a:lumMod val="65000"/>
                    <a:lumOff val="35000"/>
                  </a:schemeClr>
                </a:solidFill>
                <a:latin typeface="Arial"/>
                <a:cs typeface="Arial"/>
              </a:rPr>
              <a:t>structures</a:t>
            </a:r>
            <a:r>
              <a:rPr lang="fr-FR" sz="1200" dirty="0">
                <a:solidFill>
                  <a:schemeClr val="tx1">
                    <a:lumMod val="65000"/>
                    <a:lumOff val="35000"/>
                  </a:schemeClr>
                </a:solidFill>
                <a:latin typeface="Arial"/>
                <a:cs typeface="Arial"/>
              </a:rPr>
              <a:t> fédératives de recherche</a:t>
            </a:r>
          </a:p>
          <a:p>
            <a:r>
              <a:rPr lang="fr-FR" sz="1200" b="1" dirty="0">
                <a:solidFill>
                  <a:schemeClr val="tx1">
                    <a:lumMod val="65000"/>
                    <a:lumOff val="35000"/>
                  </a:schemeClr>
                </a:solidFill>
                <a:latin typeface="Arial"/>
                <a:cs typeface="Arial"/>
              </a:rPr>
              <a:t>44</a:t>
            </a:r>
            <a:r>
              <a:rPr lang="fr-FR" sz="1200" dirty="0">
                <a:solidFill>
                  <a:schemeClr val="tx1">
                    <a:lumMod val="65000"/>
                    <a:lumOff val="35000"/>
                  </a:schemeClr>
                </a:solidFill>
                <a:latin typeface="Arial"/>
                <a:cs typeface="Arial"/>
              </a:rPr>
              <a:t> </a:t>
            </a:r>
            <a:r>
              <a:rPr lang="fr-FR" sz="1200" b="1" dirty="0">
                <a:solidFill>
                  <a:schemeClr val="tx1">
                    <a:lumMod val="65000"/>
                    <a:lumOff val="35000"/>
                  </a:schemeClr>
                </a:solidFill>
                <a:latin typeface="Arial"/>
                <a:cs typeface="Arial"/>
              </a:rPr>
              <a:t>plates-formes </a:t>
            </a:r>
            <a:r>
              <a:rPr lang="fr-FR" sz="1200" dirty="0">
                <a:solidFill>
                  <a:schemeClr val="tx1">
                    <a:lumMod val="65000"/>
                    <a:lumOff val="35000"/>
                  </a:schemeClr>
                </a:solidFill>
                <a:latin typeface="Arial"/>
                <a:cs typeface="Arial"/>
              </a:rPr>
              <a:t>de recherche labellisées</a:t>
            </a:r>
            <a:br>
              <a:rPr lang="fr-FR" sz="1200" dirty="0">
                <a:solidFill>
                  <a:schemeClr val="tx1">
                    <a:lumMod val="65000"/>
                    <a:lumOff val="35000"/>
                  </a:schemeClr>
                </a:solidFill>
                <a:latin typeface="Arial"/>
                <a:cs typeface="Arial"/>
              </a:rPr>
            </a:br>
            <a:r>
              <a:rPr lang="fr-FR" sz="1200" b="1" dirty="0">
                <a:solidFill>
                  <a:schemeClr val="tx1">
                    <a:lumMod val="65000"/>
                    <a:lumOff val="35000"/>
                  </a:schemeClr>
                </a:solidFill>
                <a:latin typeface="Arial"/>
                <a:cs typeface="Arial"/>
              </a:rPr>
              <a:t>3</a:t>
            </a:r>
            <a:r>
              <a:rPr lang="fr-FR" sz="1200" dirty="0">
                <a:solidFill>
                  <a:schemeClr val="tx1">
                    <a:lumMod val="65000"/>
                    <a:lumOff val="35000"/>
                  </a:schemeClr>
                </a:solidFill>
                <a:latin typeface="Arial"/>
                <a:cs typeface="Arial"/>
              </a:rPr>
              <a:t> </a:t>
            </a:r>
            <a:r>
              <a:rPr lang="fr-FR" sz="1200" b="1" dirty="0">
                <a:solidFill>
                  <a:schemeClr val="tx1">
                    <a:lumMod val="65000"/>
                    <a:lumOff val="35000"/>
                  </a:schemeClr>
                </a:solidFill>
                <a:latin typeface="Arial"/>
                <a:cs typeface="Arial"/>
              </a:rPr>
              <a:t>stations</a:t>
            </a:r>
            <a:r>
              <a:rPr lang="fr-FR" sz="1200" dirty="0">
                <a:solidFill>
                  <a:schemeClr val="tx1">
                    <a:lumMod val="65000"/>
                    <a:lumOff val="35000"/>
                  </a:schemeClr>
                </a:solidFill>
                <a:latin typeface="Arial"/>
                <a:cs typeface="Arial"/>
              </a:rPr>
              <a:t> de terrain</a:t>
            </a:r>
          </a:p>
          <a:p>
            <a:endParaRPr lang="fr-FR" sz="1000" dirty="0">
              <a:solidFill>
                <a:schemeClr val="tx1">
                  <a:lumMod val="65000"/>
                  <a:lumOff val="35000"/>
                </a:schemeClr>
              </a:solidFill>
              <a:latin typeface="Arial"/>
              <a:cs typeface="Arial"/>
            </a:endParaRPr>
          </a:p>
          <a:p>
            <a:r>
              <a:rPr lang="fr-FR" sz="1200" b="1" dirty="0">
                <a:solidFill>
                  <a:schemeClr val="tx1">
                    <a:lumMod val="65000"/>
                    <a:lumOff val="35000"/>
                  </a:schemeClr>
                </a:solidFill>
                <a:latin typeface="Arial"/>
                <a:cs typeface="Arial"/>
              </a:rPr>
              <a:t>17 LIA</a:t>
            </a:r>
            <a:r>
              <a:rPr lang="fr-FR" sz="1200" dirty="0">
                <a:solidFill>
                  <a:schemeClr val="tx1">
                    <a:lumMod val="65000"/>
                    <a:lumOff val="35000"/>
                  </a:schemeClr>
                </a:solidFill>
                <a:latin typeface="Arial"/>
                <a:cs typeface="Arial"/>
              </a:rPr>
              <a:t> laboratoires internationaux associés</a:t>
            </a:r>
          </a:p>
          <a:p>
            <a:r>
              <a:rPr lang="fr-FR" sz="1200" b="1" dirty="0">
                <a:solidFill>
                  <a:schemeClr val="tx1">
                    <a:lumMod val="65000"/>
                    <a:lumOff val="35000"/>
                  </a:schemeClr>
                </a:solidFill>
                <a:latin typeface="Arial"/>
                <a:cs typeface="Arial"/>
              </a:rPr>
              <a:t>1 UMI </a:t>
            </a:r>
            <a:r>
              <a:rPr lang="fr-FR" sz="1200" dirty="0">
                <a:solidFill>
                  <a:schemeClr val="tx1">
                    <a:lumMod val="65000"/>
                    <a:lumOff val="35000"/>
                  </a:schemeClr>
                </a:solidFill>
                <a:latin typeface="Arial"/>
                <a:cs typeface="Arial"/>
              </a:rPr>
              <a:t>Unité mixte internationale au Japon</a:t>
            </a:r>
          </a:p>
          <a:p>
            <a:endParaRPr lang="fr-FR" sz="1000" dirty="0">
              <a:solidFill>
                <a:schemeClr val="tx1">
                  <a:lumMod val="65000"/>
                  <a:lumOff val="35000"/>
                </a:schemeClr>
              </a:solidFill>
              <a:latin typeface="Arial"/>
              <a:cs typeface="Arial"/>
            </a:endParaRPr>
          </a:p>
          <a:p>
            <a:endParaRPr lang="fr-FR" sz="1000" dirty="0">
              <a:solidFill>
                <a:schemeClr val="tx1">
                  <a:lumMod val="65000"/>
                  <a:lumOff val="35000"/>
                </a:schemeClr>
              </a:solidFill>
              <a:latin typeface="Arial"/>
              <a:cs typeface="Arial"/>
            </a:endParaRPr>
          </a:p>
          <a:p>
            <a:r>
              <a:rPr lang="fr-FR" sz="1200" b="1" dirty="0">
                <a:solidFill>
                  <a:schemeClr val="tx1">
                    <a:lumMod val="65000"/>
                    <a:lumOff val="35000"/>
                  </a:schemeClr>
                </a:solidFill>
                <a:latin typeface="Arial"/>
                <a:cs typeface="Arial"/>
              </a:rPr>
              <a:t>27 projets </a:t>
            </a:r>
            <a:r>
              <a:rPr lang="fr-FR" sz="1200" dirty="0">
                <a:solidFill>
                  <a:schemeClr val="tx1">
                    <a:lumMod val="65000"/>
                    <a:lumOff val="35000"/>
                  </a:schemeClr>
                </a:solidFill>
                <a:latin typeface="Arial"/>
                <a:cs typeface="Arial"/>
              </a:rPr>
              <a:t>Investissements d’Avenir dont :</a:t>
            </a:r>
          </a:p>
          <a:p>
            <a:pPr marL="171450" indent="-171450">
              <a:buFont typeface="Arial"/>
              <a:buChar char="•"/>
            </a:pPr>
            <a:r>
              <a:rPr lang="fr-FR" sz="1200" dirty="0">
                <a:solidFill>
                  <a:schemeClr val="tx1">
                    <a:lumMod val="65000"/>
                    <a:lumOff val="35000"/>
                  </a:schemeClr>
                </a:solidFill>
                <a:latin typeface="Arial"/>
                <a:cs typeface="Arial"/>
              </a:rPr>
              <a:t>5 labex </a:t>
            </a:r>
            <a:r>
              <a:rPr lang="fr-FR" sz="1050" dirty="0">
                <a:solidFill>
                  <a:schemeClr val="tx1">
                    <a:lumMod val="65000"/>
                    <a:lumOff val="35000"/>
                  </a:schemeClr>
                </a:solidFill>
                <a:latin typeface="Arial"/>
                <a:cs typeface="Arial"/>
              </a:rPr>
              <a:t>en mathématiques, sciences et technologies de l’information et de la communication, santé et technologies pour la santé</a:t>
            </a:r>
          </a:p>
          <a:p>
            <a:pPr marL="171450" indent="-171450">
              <a:buFont typeface="Arial"/>
              <a:buChar char="•"/>
            </a:pPr>
            <a:r>
              <a:rPr lang="fr-FR" sz="1200" dirty="0">
                <a:solidFill>
                  <a:schemeClr val="tx1">
                    <a:lumMod val="65000"/>
                    <a:lumOff val="35000"/>
                  </a:schemeClr>
                </a:solidFill>
                <a:latin typeface="Arial"/>
                <a:cs typeface="Arial"/>
              </a:rPr>
              <a:t>4 équipex</a:t>
            </a:r>
          </a:p>
          <a:p>
            <a:pPr marL="171450" indent="-171450">
              <a:buFont typeface="Arial"/>
              <a:buChar char="•"/>
            </a:pPr>
            <a:r>
              <a:rPr lang="fr-FR" sz="1200" dirty="0">
                <a:solidFill>
                  <a:schemeClr val="tx1">
                    <a:lumMod val="65000"/>
                    <a:lumOff val="35000"/>
                  </a:schemeClr>
                </a:solidFill>
                <a:latin typeface="Arial"/>
                <a:cs typeface="Arial"/>
              </a:rPr>
              <a:t>1 institut de recherche technologique </a:t>
            </a:r>
            <a:r>
              <a:rPr lang="fr-FR" sz="1050" dirty="0">
                <a:solidFill>
                  <a:schemeClr val="tx1">
                    <a:lumMod val="65000"/>
                    <a:lumOff val="35000"/>
                  </a:schemeClr>
                </a:solidFill>
                <a:latin typeface="Arial"/>
                <a:cs typeface="Arial"/>
              </a:rPr>
              <a:t>IRT b&lt;&gt;com</a:t>
            </a:r>
          </a:p>
          <a:p>
            <a:endParaRPr lang="fr-FR" sz="800" dirty="0">
              <a:solidFill>
                <a:schemeClr val="tx1">
                  <a:lumMod val="65000"/>
                  <a:lumOff val="35000"/>
                </a:schemeClr>
              </a:solidFill>
              <a:latin typeface="Arial"/>
              <a:cs typeface="Arial"/>
            </a:endParaRPr>
          </a:p>
          <a:p>
            <a:endParaRPr lang="fr-FR" sz="800" dirty="0">
              <a:solidFill>
                <a:schemeClr val="tx1">
                  <a:lumMod val="65000"/>
                  <a:lumOff val="35000"/>
                </a:schemeClr>
              </a:solidFill>
              <a:latin typeface="Arial"/>
              <a:cs typeface="Arial"/>
            </a:endParaRPr>
          </a:p>
          <a:p>
            <a:r>
              <a:rPr lang="fr-FR" sz="1200" dirty="0">
                <a:solidFill>
                  <a:schemeClr val="tx1">
                    <a:lumMod val="65000"/>
                    <a:lumOff val="35000"/>
                  </a:schemeClr>
                </a:solidFill>
                <a:latin typeface="Arial"/>
                <a:cs typeface="Arial"/>
              </a:rPr>
              <a:t>Des succès à l’Europe et à l’International :</a:t>
            </a:r>
          </a:p>
          <a:p>
            <a:r>
              <a:rPr lang="fr-FR" sz="1200" b="1" dirty="0">
                <a:solidFill>
                  <a:schemeClr val="tx1">
                    <a:lumMod val="65000"/>
                    <a:lumOff val="35000"/>
                  </a:schemeClr>
                </a:solidFill>
                <a:latin typeface="Arial"/>
                <a:cs typeface="Arial"/>
              </a:rPr>
              <a:t>20 M€</a:t>
            </a:r>
            <a:r>
              <a:rPr lang="fr-FR" sz="1200" dirty="0">
                <a:solidFill>
                  <a:schemeClr val="tx1">
                    <a:lumMod val="65000"/>
                    <a:lumOff val="35000"/>
                  </a:schemeClr>
                </a:solidFill>
                <a:latin typeface="Arial"/>
                <a:cs typeface="Arial"/>
              </a:rPr>
              <a:t> sur H2020</a:t>
            </a:r>
          </a:p>
          <a:p>
            <a:endParaRPr lang="fr-FR" sz="1200" dirty="0">
              <a:solidFill>
                <a:schemeClr val="tx1">
                  <a:lumMod val="65000"/>
                  <a:lumOff val="35000"/>
                </a:schemeClr>
              </a:solidFill>
              <a:latin typeface="Arial"/>
              <a:cs typeface="Arial"/>
            </a:endParaRPr>
          </a:p>
          <a:p>
            <a:endParaRPr lang="fr-FR" sz="800" dirty="0">
              <a:solidFill>
                <a:schemeClr val="tx1">
                  <a:lumMod val="65000"/>
                  <a:lumOff val="35000"/>
                </a:schemeClr>
              </a:solidFill>
              <a:latin typeface="Arial"/>
              <a:cs typeface="Arial"/>
            </a:endParaRPr>
          </a:p>
        </p:txBody>
      </p:sp>
      <p:pic>
        <p:nvPicPr>
          <p:cNvPr id="14" name="Image 13" descr="labos.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796136" y="307423"/>
            <a:ext cx="2593374" cy="731018"/>
          </a:xfrm>
          <a:prstGeom prst="rect">
            <a:avLst/>
          </a:prstGeom>
        </p:spPr>
      </p:pic>
    </p:spTree>
    <p:extLst>
      <p:ext uri="{BB962C8B-B14F-4D97-AF65-F5344CB8AC3E}">
        <p14:creationId xmlns:p14="http://schemas.microsoft.com/office/powerpoint/2010/main" val="14393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
                                            <p:txEl>
                                              <p:pRg st="4" end="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xEl>
                                              <p:pRg st="8" end="8"/>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3">
                                            <p:txEl>
                                              <p:pRg st="9" end="9"/>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3">
                                            <p:txEl>
                                              <p:pRg st="10" end="10"/>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3">
                                            <p:txEl>
                                              <p:pRg st="11" end="11"/>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3">
                                            <p:txEl>
                                              <p:pRg st="14" end="14"/>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3">
                                            <p:txEl>
                                              <p:pRg st="15" end="15"/>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Titre-recherche-4.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7909" y="-159382"/>
            <a:ext cx="2380271" cy="6798348"/>
          </a:xfrm>
          <a:prstGeom prst="rect">
            <a:avLst/>
          </a:prstGeom>
        </p:spPr>
      </p:pic>
      <p:pic>
        <p:nvPicPr>
          <p:cNvPr id="3" name="Image 2" descr="rechcollab.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45893" y="658812"/>
            <a:ext cx="3717220" cy="1208852"/>
          </a:xfrm>
          <a:prstGeom prst="rect">
            <a:avLst/>
          </a:prstGeom>
        </p:spPr>
      </p:pic>
      <p:sp>
        <p:nvSpPr>
          <p:cNvPr id="4" name="ZoneTexte 3"/>
          <p:cNvSpPr txBox="1"/>
          <p:nvPr/>
        </p:nvSpPr>
        <p:spPr>
          <a:xfrm>
            <a:off x="3433060" y="1535637"/>
            <a:ext cx="4670388" cy="3416320"/>
          </a:xfrm>
          <a:prstGeom prst="rect">
            <a:avLst/>
          </a:prstGeom>
          <a:noFill/>
        </p:spPr>
        <p:txBody>
          <a:bodyPr wrap="square" rtlCol="0">
            <a:spAutoFit/>
          </a:bodyPr>
          <a:lstStyle/>
          <a:p>
            <a:r>
              <a:rPr lang="fr-FR" sz="1400" b="1" i="1" dirty="0">
                <a:solidFill>
                  <a:srgbClr val="DE8D0E"/>
                </a:solidFill>
                <a:latin typeface="Open Sans" panose="020B0606030504020204" pitchFamily="34" charset="0"/>
                <a:ea typeface="Open Sans" panose="020B0606030504020204" pitchFamily="34" charset="0"/>
                <a:cs typeface="Open Sans" panose="020B0606030504020204" pitchFamily="34" charset="0"/>
              </a:rPr>
              <a:t>Un role majeur dans l’éco système de l’innovation</a:t>
            </a:r>
          </a:p>
          <a:p>
            <a:endParaRPr lang="fr-FR" sz="1400" b="1" i="1" dirty="0">
              <a:solidFill>
                <a:srgbClr val="DE8D0E"/>
              </a:solidFill>
              <a:latin typeface="Open Sans" panose="020B0606030504020204" pitchFamily="34" charset="0"/>
              <a:ea typeface="Open Sans" panose="020B0606030504020204" pitchFamily="34" charset="0"/>
              <a:cs typeface="Open Sans" panose="020B0606030504020204" pitchFamily="34" charset="0"/>
            </a:endParaRPr>
          </a:p>
          <a:p>
            <a:r>
              <a:rPr lang="fr-FR" sz="12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84 ème université européenne innovante (Reuters </a:t>
            </a:r>
            <a:r>
              <a:rPr lang="fr-FR" sz="1200" b="1"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2019)</a:t>
            </a:r>
            <a:endParaRPr lang="fr-FR" sz="12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r>
              <a:rPr lang="fr-FR" sz="12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130 contrats </a:t>
            </a:r>
            <a:r>
              <a:rPr lang="fr-FR" sz="1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industriels de collaboration</a:t>
            </a:r>
          </a:p>
          <a:p>
            <a:r>
              <a:rPr lang="fr-FR" sz="12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265</a:t>
            </a:r>
            <a:r>
              <a:rPr lang="fr-FR" sz="1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familles de brevets, </a:t>
            </a:r>
            <a:r>
              <a:rPr lang="fr-FR" sz="12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245</a:t>
            </a:r>
            <a:r>
              <a:rPr lang="fr-FR" sz="1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logiciels, </a:t>
            </a:r>
            <a:r>
              <a:rPr lang="fr-FR" sz="12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49</a:t>
            </a:r>
            <a:r>
              <a:rPr lang="fr-FR" sz="1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contrats de transfert</a:t>
            </a:r>
          </a:p>
          <a:p>
            <a:endParaRPr lang="fr-FR" sz="1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r>
              <a:rPr lang="fr-FR" sz="12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8 laboratoires communs avec des entreprises</a:t>
            </a:r>
          </a:p>
          <a:p>
            <a:endParaRPr lang="fr-FR" sz="12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r>
              <a:rPr lang="fr-FR" sz="12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Une politique dynamique de ressources propres :</a:t>
            </a:r>
          </a:p>
          <a:p>
            <a:r>
              <a:rPr lang="fr-FR" sz="1200" b="1"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25 </a:t>
            </a:r>
            <a:r>
              <a:rPr lang="fr-FR" sz="12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M€ </a:t>
            </a:r>
            <a:r>
              <a:rPr lang="fr-FR" sz="1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de ressources propres/an sur la Recherche dont     </a:t>
            </a:r>
            <a:endParaRPr lang="fr-FR" sz="1200"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r>
              <a:rPr lang="fr-FR" sz="1200" b="1" dirty="0" smtClean="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5 </a:t>
            </a:r>
            <a:r>
              <a:rPr lang="fr-FR" sz="12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M€</a:t>
            </a:r>
            <a:r>
              <a:rPr lang="fr-FR" sz="1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avec partenaires privés</a:t>
            </a:r>
            <a:r>
              <a:rPr lang="fr-FR" altLang="fr-FR" sz="10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1</a:t>
            </a:r>
            <a:r>
              <a:rPr lang="fr-FR" altLang="fr-FR" sz="1000" baseline="300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er</a:t>
            </a:r>
            <a:r>
              <a:rPr lang="fr-FR" altLang="fr-FR" sz="10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 actionnaire académique de la SATT (38 start-up créées depuis 2008 ; 265 familles de brevets)</a:t>
            </a:r>
          </a:p>
          <a:p>
            <a:r>
              <a:rPr lang="fr-FR" sz="12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Premier déposant de brevets en Bretagne </a:t>
            </a:r>
          </a:p>
          <a:p>
            <a:r>
              <a:rPr lang="fr-FR" sz="12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Premier actionnaire académique de la SATT </a:t>
            </a:r>
            <a:r>
              <a:rPr lang="fr-FR" sz="1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Ouest Valorisation à l’inter région</a:t>
            </a:r>
          </a:p>
          <a:p>
            <a:endParaRPr lang="fr-FR" sz="1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r>
              <a:rPr lang="fr-FR" sz="12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38 startups créées depuis 2008</a:t>
            </a:r>
          </a:p>
          <a:p>
            <a:r>
              <a:rPr lang="fr-FR" sz="12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7 startups </a:t>
            </a:r>
            <a:r>
              <a:rPr lang="fr-FR" sz="1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issues des laboratoires de Rennes 1 </a:t>
            </a:r>
            <a:r>
              <a:rPr lang="fr-FR" sz="12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lauréates</a:t>
            </a:r>
          </a:p>
        </p:txBody>
      </p:sp>
      <p:sp>
        <p:nvSpPr>
          <p:cNvPr id="7" name="Rectangle 6"/>
          <p:cNvSpPr/>
          <p:nvPr/>
        </p:nvSpPr>
        <p:spPr>
          <a:xfrm>
            <a:off x="3935022" y="5198768"/>
            <a:ext cx="4043640" cy="1231106"/>
          </a:xfrm>
          <a:prstGeom prst="rect">
            <a:avLst/>
          </a:prstGeom>
        </p:spPr>
        <p:txBody>
          <a:bodyPr wrap="square">
            <a:spAutoFit/>
          </a:bodyPr>
          <a:lstStyle/>
          <a:p>
            <a:r>
              <a:rPr lang="fr-FR" sz="1400" b="1" i="1" dirty="0">
                <a:solidFill>
                  <a:srgbClr val="DE8D0E"/>
                </a:solidFill>
                <a:latin typeface="Open Sans" panose="020B0606030504020204" pitchFamily="34" charset="0"/>
                <a:ea typeface="Open Sans" panose="020B0606030504020204" pitchFamily="34" charset="0"/>
                <a:cs typeface="Open Sans" panose="020B0606030504020204" pitchFamily="34" charset="0"/>
              </a:rPr>
              <a:t>Fondation Rennes 1</a:t>
            </a:r>
            <a:endParaRPr lang="fr-FR" sz="1400" dirty="0">
              <a:solidFill>
                <a:srgbClr val="DE8D0E"/>
              </a:solidFill>
              <a:latin typeface="Open Sans" panose="020B0606030504020204" pitchFamily="34" charset="0"/>
              <a:ea typeface="Open Sans" panose="020B0606030504020204" pitchFamily="34" charset="0"/>
              <a:cs typeface="Open Sans" panose="020B0606030504020204" pitchFamily="34" charset="0"/>
            </a:endParaRPr>
          </a:p>
          <a:p>
            <a:r>
              <a:rPr lang="fr-FR" sz="12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12 millions d’euros de levée de fonds cumulée</a:t>
            </a:r>
          </a:p>
          <a:p>
            <a:r>
              <a:rPr lang="fr-FR" sz="12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11 chaires </a:t>
            </a:r>
            <a:r>
              <a:rPr lang="fr-FR" sz="1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de recherche et de formation déjà crées</a:t>
            </a:r>
          </a:p>
          <a:p>
            <a:r>
              <a:rPr lang="fr-FR" sz="12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10 chaires en projet</a:t>
            </a:r>
          </a:p>
          <a:p>
            <a:r>
              <a:rPr lang="fr-FR" sz="12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L’innovation récompensée </a:t>
            </a:r>
            <a:r>
              <a:rPr lang="fr-FR" sz="1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chaque année par </a:t>
            </a:r>
          </a:p>
          <a:p>
            <a:r>
              <a:rPr lang="fr-FR" sz="1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1 prix de la Recherche et 8 prix de thèse</a:t>
            </a:r>
          </a:p>
        </p:txBody>
      </p:sp>
      <p:pic>
        <p:nvPicPr>
          <p:cNvPr id="8" name="Image 7" descr="@fondation_cmjn_vert_310.eps"/>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22981" y="5165990"/>
            <a:ext cx="1231422" cy="1325584"/>
          </a:xfrm>
          <a:prstGeom prst="rect">
            <a:avLst/>
          </a:prstGeom>
        </p:spPr>
      </p:pic>
      <p:pic>
        <p:nvPicPr>
          <p:cNvPr id="2" name="Image 1" descr="iLAB_600x400_388353.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41877" y="3717032"/>
            <a:ext cx="690054" cy="613381"/>
          </a:xfrm>
          <a:prstGeom prst="rect">
            <a:avLst/>
          </a:prstGeom>
        </p:spPr>
      </p:pic>
    </p:spTree>
    <p:extLst>
      <p:ext uri="{BB962C8B-B14F-4D97-AF65-F5344CB8AC3E}">
        <p14:creationId xmlns:p14="http://schemas.microsoft.com/office/powerpoint/2010/main" val="4094681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14" end="1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15" end="1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187624" y="566003"/>
            <a:ext cx="7200800" cy="1200329"/>
          </a:xfrm>
          <a:prstGeom prst="rect">
            <a:avLst/>
          </a:prstGeom>
          <a:noFill/>
        </p:spPr>
        <p:txBody>
          <a:bodyPr wrap="square" rtlCol="0">
            <a:spAutoFit/>
          </a:bodyPr>
          <a:lstStyle/>
          <a:p>
            <a:r>
              <a:rPr lang="fr-FR" dirty="0" smtClean="0"/>
              <a:t>Le passage aux Responsabilités et Compétences Elargies (RCE) – Une autonomie au fil de l’eau</a:t>
            </a:r>
            <a:endParaRPr lang="fr-FR" dirty="0"/>
          </a:p>
        </p:txBody>
      </p:sp>
      <p:graphicFrame>
        <p:nvGraphicFramePr>
          <p:cNvPr id="3" name="Diagramme 2"/>
          <p:cNvGraphicFramePr/>
          <p:nvPr>
            <p:extLst>
              <p:ext uri="{D42A27DB-BD31-4B8C-83A1-F6EECF244321}">
                <p14:modId xmlns:p14="http://schemas.microsoft.com/office/powerpoint/2010/main" val="3561095276"/>
              </p:ext>
            </p:extLst>
          </p:nvPr>
        </p:nvGraphicFramePr>
        <p:xfrm>
          <a:off x="683568" y="1700808"/>
          <a:ext cx="7776864"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lèche droite 3"/>
          <p:cNvSpPr/>
          <p:nvPr/>
        </p:nvSpPr>
        <p:spPr>
          <a:xfrm>
            <a:off x="4788024" y="5085184"/>
            <a:ext cx="3888432" cy="504056"/>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smtClean="0"/>
              <a:t>Mise en place d’un PMD</a:t>
            </a:r>
            <a:endParaRPr lang="fr-FR" sz="900" b="1" dirty="0"/>
          </a:p>
        </p:txBody>
      </p:sp>
    </p:spTree>
    <p:extLst>
      <p:ext uri="{BB962C8B-B14F-4D97-AF65-F5344CB8AC3E}">
        <p14:creationId xmlns:p14="http://schemas.microsoft.com/office/powerpoint/2010/main" val="35058693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27DF9E2-6E6E-2449-8B6F-1FF51623770F}"/>
              </a:ext>
            </a:extLst>
          </p:cNvPr>
          <p:cNvSpPr>
            <a:spLocks noGrp="1"/>
          </p:cNvSpPr>
          <p:nvPr>
            <p:ph type="title"/>
          </p:nvPr>
        </p:nvSpPr>
        <p:spPr/>
        <p:txBody>
          <a:bodyPr>
            <a:normAutofit/>
          </a:bodyPr>
          <a:lstStyle/>
          <a:p>
            <a:r>
              <a:rPr lang="fr-FR" dirty="0" smtClean="0"/>
              <a:t>3. L’élaboration du projet stratégique</a:t>
            </a:r>
            <a:endParaRPr lang="fr-FR" dirty="0"/>
          </a:p>
        </p:txBody>
      </p:sp>
      <p:sp>
        <p:nvSpPr>
          <p:cNvPr id="4" name="Espace réservé du numéro de diapositive 3">
            <a:extLst>
              <a:ext uri="{FF2B5EF4-FFF2-40B4-BE49-F238E27FC236}">
                <a16:creationId xmlns:a16="http://schemas.microsoft.com/office/drawing/2014/main" id="{E4ECE11A-E17A-BC41-88C1-8AE52D605C9C}"/>
              </a:ext>
            </a:extLst>
          </p:cNvPr>
          <p:cNvSpPr>
            <a:spLocks noGrp="1"/>
          </p:cNvSpPr>
          <p:nvPr>
            <p:ph type="sldNum" sz="quarter" idx="14"/>
          </p:nvPr>
        </p:nvSpPr>
        <p:spPr/>
        <p:txBody>
          <a:bodyPr/>
          <a:lstStyle/>
          <a:p>
            <a:pPr>
              <a:defRPr/>
            </a:pPr>
            <a:fld id="{482ABCE8-AFB3-9D4E-96FF-6101FDE8226B}" type="slidenum">
              <a:rPr lang="fr-FR" smtClean="0"/>
              <a:pPr>
                <a:defRPr/>
              </a:pPr>
              <a:t>13</a:t>
            </a:fld>
            <a:endParaRPr lang="fr-FR" dirty="0"/>
          </a:p>
        </p:txBody>
      </p:sp>
      <p:sp>
        <p:nvSpPr>
          <p:cNvPr id="5" name="Espace réservé du texte 4"/>
          <p:cNvSpPr>
            <a:spLocks noGrp="1"/>
          </p:cNvSpPr>
          <p:nvPr>
            <p:ph type="body" sz="quarter" idx="12"/>
          </p:nvPr>
        </p:nvSpPr>
        <p:spPr>
          <a:xfrm>
            <a:off x="468239" y="1201110"/>
            <a:ext cx="8424936" cy="1800200"/>
          </a:xfrm>
        </p:spPr>
        <p:txBody>
          <a:bodyPr/>
          <a:lstStyle/>
          <a:p>
            <a:pPr marL="0" lvl="1" indent="0">
              <a:lnSpc>
                <a:spcPct val="110000"/>
              </a:lnSpc>
              <a:buClr>
                <a:schemeClr val="accent1"/>
              </a:buClr>
              <a:buSzPct val="100000"/>
              <a:buNone/>
              <a:tabLst>
                <a:tab pos="539750" algn="l"/>
              </a:tabLst>
              <a:defRPr sz="2600" b="0" i="0"/>
            </a:pPr>
            <a:endParaRPr lang="fr-FR" sz="1800" dirty="0"/>
          </a:p>
          <a:p>
            <a:pPr marL="183420" lvl="1" indent="0">
              <a:lnSpc>
                <a:spcPct val="110000"/>
              </a:lnSpc>
              <a:buSzPct val="100000"/>
              <a:buNone/>
              <a:tabLst>
                <a:tab pos="539750" algn="l"/>
              </a:tabLst>
              <a:defRPr sz="2600" b="0" i="0"/>
            </a:pPr>
            <a:r>
              <a:rPr lang="fr-FR" sz="1800" dirty="0"/>
              <a:t>3</a:t>
            </a:r>
            <a:r>
              <a:rPr lang="fr-FR" sz="1800" dirty="0" smtClean="0"/>
              <a:t>.1 Planning Programming</a:t>
            </a:r>
          </a:p>
          <a:p>
            <a:pPr marL="183420" lvl="1" indent="0">
              <a:lnSpc>
                <a:spcPct val="110000"/>
              </a:lnSpc>
              <a:buSzPct val="100000"/>
              <a:buNone/>
              <a:tabLst>
                <a:tab pos="539750" algn="l"/>
              </a:tabLst>
              <a:defRPr sz="2600" b="0" i="0"/>
            </a:pPr>
            <a:endParaRPr lang="fr-FR" sz="1200" dirty="0"/>
          </a:p>
          <a:p>
            <a:pPr marL="183420" lvl="1" indent="0">
              <a:lnSpc>
                <a:spcPct val="110000"/>
              </a:lnSpc>
              <a:buSzPct val="100000"/>
              <a:buNone/>
              <a:tabLst>
                <a:tab pos="539750" algn="l"/>
              </a:tabLst>
              <a:defRPr sz="2600" b="0" i="0"/>
            </a:pPr>
            <a:r>
              <a:rPr lang="fr-FR" sz="1800" dirty="0"/>
              <a:t>3</a:t>
            </a:r>
            <a:r>
              <a:rPr lang="fr-FR" sz="1800" dirty="0" smtClean="0"/>
              <a:t>.2</a:t>
            </a:r>
            <a:r>
              <a:rPr lang="fr-FR" sz="1800" dirty="0"/>
              <a:t>	Elaboration du projet </a:t>
            </a:r>
            <a:r>
              <a:rPr lang="fr-FR" sz="1800" dirty="0" smtClean="0"/>
              <a:t>stratégique</a:t>
            </a:r>
          </a:p>
          <a:p>
            <a:pPr marL="183420" lvl="1" indent="0">
              <a:lnSpc>
                <a:spcPct val="110000"/>
              </a:lnSpc>
              <a:buSzPct val="100000"/>
              <a:buNone/>
              <a:tabLst>
                <a:tab pos="539750" algn="l"/>
              </a:tabLst>
              <a:defRPr sz="2600" b="0" i="0"/>
            </a:pPr>
            <a:endParaRPr lang="fr-FR" sz="1200" dirty="0"/>
          </a:p>
          <a:p>
            <a:pPr marL="183420" lvl="1" indent="0">
              <a:lnSpc>
                <a:spcPct val="110000"/>
              </a:lnSpc>
              <a:buSzPct val="100000"/>
              <a:buNone/>
              <a:tabLst>
                <a:tab pos="539750" algn="l"/>
              </a:tabLst>
              <a:defRPr sz="2600" b="0" i="0"/>
            </a:pPr>
            <a:r>
              <a:rPr lang="fr-FR" sz="1800" dirty="0"/>
              <a:t>3</a:t>
            </a:r>
            <a:r>
              <a:rPr lang="fr-FR" sz="1800" dirty="0" smtClean="0"/>
              <a:t>.3 L’arbre </a:t>
            </a:r>
            <a:r>
              <a:rPr lang="fr-FR" sz="1800" dirty="0"/>
              <a:t>global des </a:t>
            </a:r>
            <a:r>
              <a:rPr lang="fr-FR" sz="1800" dirty="0" smtClean="0"/>
              <a:t>objectifs</a:t>
            </a:r>
          </a:p>
          <a:p>
            <a:pPr marL="183420" lvl="1" indent="0">
              <a:lnSpc>
                <a:spcPct val="110000"/>
              </a:lnSpc>
              <a:buSzPct val="100000"/>
              <a:buNone/>
              <a:tabLst>
                <a:tab pos="539750" algn="l"/>
              </a:tabLst>
              <a:defRPr sz="2600" b="0" i="0"/>
            </a:pPr>
            <a:endParaRPr lang="fr-FR" sz="1200" dirty="0"/>
          </a:p>
          <a:p>
            <a:pPr marL="183420" lvl="1" indent="0">
              <a:lnSpc>
                <a:spcPct val="110000"/>
              </a:lnSpc>
              <a:buSzPct val="100000"/>
              <a:buNone/>
              <a:tabLst>
                <a:tab pos="539750" algn="l"/>
              </a:tabLst>
              <a:defRPr sz="2600" b="0" i="0"/>
            </a:pPr>
            <a:r>
              <a:rPr lang="fr-FR" sz="1800" dirty="0"/>
              <a:t>3</a:t>
            </a:r>
            <a:r>
              <a:rPr lang="fr-FR" sz="1800" dirty="0" smtClean="0"/>
              <a:t>.4 Les </a:t>
            </a:r>
            <a:r>
              <a:rPr lang="fr-FR" sz="1800" dirty="0"/>
              <a:t>indicateurs du </a:t>
            </a:r>
            <a:r>
              <a:rPr lang="fr-FR" sz="1800" dirty="0" smtClean="0"/>
              <a:t>contrat</a:t>
            </a:r>
          </a:p>
          <a:p>
            <a:pPr marL="183420" lvl="1" indent="0">
              <a:lnSpc>
                <a:spcPct val="110000"/>
              </a:lnSpc>
              <a:buSzPct val="100000"/>
              <a:buNone/>
              <a:tabLst>
                <a:tab pos="539750" algn="l"/>
              </a:tabLst>
              <a:defRPr sz="2600" b="0" i="0"/>
            </a:pPr>
            <a:endParaRPr lang="fr-FR" sz="1200" dirty="0"/>
          </a:p>
          <a:p>
            <a:pPr marL="183420" lvl="1" indent="0">
              <a:lnSpc>
                <a:spcPct val="110000"/>
              </a:lnSpc>
              <a:buSzPct val="100000"/>
              <a:buNone/>
              <a:tabLst>
                <a:tab pos="539750" algn="l"/>
              </a:tabLst>
              <a:defRPr sz="2600" b="0" i="0"/>
            </a:pPr>
            <a:r>
              <a:rPr lang="fr-FR" sz="1800" dirty="0"/>
              <a:t>3</a:t>
            </a:r>
            <a:r>
              <a:rPr lang="fr-FR" sz="1800" dirty="0" smtClean="0"/>
              <a:t>.5</a:t>
            </a:r>
            <a:r>
              <a:rPr lang="fr-FR" sz="1800" dirty="0"/>
              <a:t>	Méthode de </a:t>
            </a:r>
            <a:r>
              <a:rPr lang="fr-FR" sz="1800" dirty="0" smtClean="0"/>
              <a:t>travail</a:t>
            </a:r>
          </a:p>
          <a:p>
            <a:pPr marL="183420" lvl="1" indent="0">
              <a:lnSpc>
                <a:spcPct val="110000"/>
              </a:lnSpc>
              <a:buSzPct val="100000"/>
              <a:buNone/>
              <a:tabLst>
                <a:tab pos="539750" algn="l"/>
              </a:tabLst>
              <a:defRPr sz="2600" b="0" i="0"/>
            </a:pPr>
            <a:endParaRPr lang="fr-FR" sz="1200" dirty="0" smtClean="0"/>
          </a:p>
          <a:p>
            <a:pPr marL="183420" lvl="1" indent="0">
              <a:lnSpc>
                <a:spcPct val="110000"/>
              </a:lnSpc>
              <a:buSzPct val="100000"/>
              <a:buNone/>
              <a:tabLst>
                <a:tab pos="539750" algn="l"/>
              </a:tabLst>
              <a:defRPr sz="2600" b="0" i="0"/>
            </a:pPr>
            <a:r>
              <a:rPr lang="fr-FR" sz="1800" dirty="0" smtClean="0"/>
              <a:t>3.6 Calendrier</a:t>
            </a:r>
          </a:p>
          <a:p>
            <a:pPr marL="183420" lvl="1" indent="0">
              <a:lnSpc>
                <a:spcPct val="110000"/>
              </a:lnSpc>
              <a:buSzPct val="100000"/>
              <a:buNone/>
              <a:tabLst>
                <a:tab pos="539750" algn="l"/>
              </a:tabLst>
              <a:defRPr sz="2600" b="0" i="0"/>
            </a:pPr>
            <a:endParaRPr lang="fr-FR" sz="1800" dirty="0"/>
          </a:p>
          <a:p>
            <a:endParaRPr lang="fr-FR" dirty="0"/>
          </a:p>
        </p:txBody>
      </p:sp>
    </p:spTree>
    <p:extLst>
      <p:ext uri="{BB962C8B-B14F-4D97-AF65-F5344CB8AC3E}">
        <p14:creationId xmlns:p14="http://schemas.microsoft.com/office/powerpoint/2010/main" val="18359851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27DF9E2-6E6E-2449-8B6F-1FF51623770F}"/>
              </a:ext>
            </a:extLst>
          </p:cNvPr>
          <p:cNvSpPr>
            <a:spLocks noGrp="1"/>
          </p:cNvSpPr>
          <p:nvPr>
            <p:ph type="title"/>
          </p:nvPr>
        </p:nvSpPr>
        <p:spPr>
          <a:xfrm>
            <a:off x="252215" y="188640"/>
            <a:ext cx="8640960" cy="788091"/>
          </a:xfrm>
        </p:spPr>
        <p:txBody>
          <a:bodyPr>
            <a:normAutofit fontScale="90000"/>
          </a:bodyPr>
          <a:lstStyle/>
          <a:p>
            <a:r>
              <a:rPr lang="fr-FR" dirty="0"/>
              <a:t>3</a:t>
            </a:r>
            <a:r>
              <a:rPr lang="fr-FR" dirty="0" smtClean="0"/>
              <a:t>.1 Planning Programming du projet d’établissement (2017-2021)</a:t>
            </a:r>
            <a:endParaRPr lang="fr-FR" sz="2700" dirty="0"/>
          </a:p>
        </p:txBody>
      </p:sp>
      <p:sp>
        <p:nvSpPr>
          <p:cNvPr id="4" name="Espace réservé du numéro de diapositive 3">
            <a:extLst>
              <a:ext uri="{FF2B5EF4-FFF2-40B4-BE49-F238E27FC236}">
                <a16:creationId xmlns:a16="http://schemas.microsoft.com/office/drawing/2014/main" id="{E4ECE11A-E17A-BC41-88C1-8AE52D605C9C}"/>
              </a:ext>
            </a:extLst>
          </p:cNvPr>
          <p:cNvSpPr>
            <a:spLocks noGrp="1"/>
          </p:cNvSpPr>
          <p:nvPr>
            <p:ph type="sldNum" sz="quarter" idx="14"/>
          </p:nvPr>
        </p:nvSpPr>
        <p:spPr/>
        <p:txBody>
          <a:bodyPr/>
          <a:lstStyle/>
          <a:p>
            <a:pPr>
              <a:defRPr/>
            </a:pPr>
            <a:fld id="{482ABCE8-AFB3-9D4E-96FF-6101FDE8226B}" type="slidenum">
              <a:rPr lang="fr-FR" smtClean="0"/>
              <a:pPr>
                <a:defRPr/>
              </a:pPr>
              <a:t>14</a:t>
            </a:fld>
            <a:endParaRPr lang="fr-FR" dirty="0"/>
          </a:p>
        </p:txBody>
      </p:sp>
      <p:pic>
        <p:nvPicPr>
          <p:cNvPr id="8" name="Image 7"/>
          <p:cNvPicPr>
            <a:picLocks noChangeAspect="1"/>
          </p:cNvPicPr>
          <p:nvPr/>
        </p:nvPicPr>
        <p:blipFill>
          <a:blip r:embed="rId3"/>
          <a:stretch>
            <a:fillRect/>
          </a:stretch>
        </p:blipFill>
        <p:spPr>
          <a:xfrm>
            <a:off x="388185" y="1806364"/>
            <a:ext cx="8369020" cy="3024336"/>
          </a:xfrm>
          <a:prstGeom prst="rect">
            <a:avLst/>
          </a:prstGeom>
        </p:spPr>
      </p:pic>
    </p:spTree>
    <p:extLst>
      <p:ext uri="{BB962C8B-B14F-4D97-AF65-F5344CB8AC3E}">
        <p14:creationId xmlns:p14="http://schemas.microsoft.com/office/powerpoint/2010/main" val="32937972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27DF9E2-6E6E-2449-8B6F-1FF51623770F}"/>
              </a:ext>
            </a:extLst>
          </p:cNvPr>
          <p:cNvSpPr>
            <a:spLocks noGrp="1"/>
          </p:cNvSpPr>
          <p:nvPr>
            <p:ph type="title"/>
          </p:nvPr>
        </p:nvSpPr>
        <p:spPr/>
        <p:txBody>
          <a:bodyPr>
            <a:normAutofit/>
          </a:bodyPr>
          <a:lstStyle/>
          <a:p>
            <a:r>
              <a:rPr lang="fr-FR" dirty="0"/>
              <a:t>3</a:t>
            </a:r>
            <a:r>
              <a:rPr lang="fr-FR" dirty="0" smtClean="0"/>
              <a:t>.2 Elaboration du projet stratégique</a:t>
            </a:r>
            <a:endParaRPr lang="fr-FR" dirty="0"/>
          </a:p>
        </p:txBody>
      </p:sp>
      <p:sp>
        <p:nvSpPr>
          <p:cNvPr id="4" name="Espace réservé du numéro de diapositive 3">
            <a:extLst>
              <a:ext uri="{FF2B5EF4-FFF2-40B4-BE49-F238E27FC236}">
                <a16:creationId xmlns:a16="http://schemas.microsoft.com/office/drawing/2014/main" id="{E4ECE11A-E17A-BC41-88C1-8AE52D605C9C}"/>
              </a:ext>
            </a:extLst>
          </p:cNvPr>
          <p:cNvSpPr>
            <a:spLocks noGrp="1"/>
          </p:cNvSpPr>
          <p:nvPr>
            <p:ph type="sldNum" sz="quarter" idx="14"/>
          </p:nvPr>
        </p:nvSpPr>
        <p:spPr/>
        <p:txBody>
          <a:bodyPr/>
          <a:lstStyle/>
          <a:p>
            <a:pPr>
              <a:defRPr/>
            </a:pPr>
            <a:fld id="{482ABCE8-AFB3-9D4E-96FF-6101FDE8226B}" type="slidenum">
              <a:rPr lang="fr-FR" smtClean="0"/>
              <a:pPr>
                <a:defRPr/>
              </a:pPr>
              <a:t>15</a:t>
            </a:fld>
            <a:endParaRPr lang="fr-FR" dirty="0"/>
          </a:p>
        </p:txBody>
      </p:sp>
      <p:sp>
        <p:nvSpPr>
          <p:cNvPr id="8" name="Espace réservé du texte 7"/>
          <p:cNvSpPr>
            <a:spLocks noGrp="1"/>
          </p:cNvSpPr>
          <p:nvPr>
            <p:ph type="body" sz="quarter" idx="12"/>
          </p:nvPr>
        </p:nvSpPr>
        <p:spPr>
          <a:xfrm>
            <a:off x="251520" y="1285618"/>
            <a:ext cx="8424936" cy="1800200"/>
          </a:xfrm>
        </p:spPr>
        <p:txBody>
          <a:bodyPr/>
          <a:lstStyle/>
          <a:p>
            <a:pPr lvl="1" indent="0">
              <a:lnSpc>
                <a:spcPts val="2400"/>
              </a:lnSpc>
              <a:buNone/>
              <a:defRPr sz="1900">
                <a:latin typeface="Arial"/>
                <a:ea typeface="Arial"/>
                <a:cs typeface="Arial"/>
                <a:sym typeface="Arial"/>
              </a:defRPr>
            </a:pPr>
            <a:r>
              <a:rPr lang="fr-FR" b="1" dirty="0"/>
              <a:t>3 objectifs stratégiques </a:t>
            </a:r>
            <a:r>
              <a:rPr lang="fr-FR" b="1" dirty="0" smtClean="0"/>
              <a:t>:</a:t>
            </a:r>
          </a:p>
          <a:p>
            <a:pPr lvl="1" indent="0">
              <a:lnSpc>
                <a:spcPts val="2400"/>
              </a:lnSpc>
              <a:buNone/>
              <a:defRPr sz="1900">
                <a:latin typeface="Arial"/>
                <a:ea typeface="Arial"/>
                <a:cs typeface="Arial"/>
                <a:sym typeface="Arial"/>
              </a:defRPr>
            </a:pPr>
            <a:endParaRPr lang="fr-FR" sz="1200" b="1" dirty="0"/>
          </a:p>
          <a:p>
            <a:pPr marL="744900" lvl="1" indent="-342900">
              <a:lnSpc>
                <a:spcPts val="2400"/>
              </a:lnSpc>
              <a:buSzPct val="100000"/>
              <a:defRPr sz="4000">
                <a:latin typeface="Arial"/>
                <a:ea typeface="Arial"/>
                <a:cs typeface="Arial"/>
                <a:sym typeface="Arial"/>
              </a:defRPr>
            </a:pPr>
            <a:r>
              <a:rPr lang="fr-FR" sz="2000" dirty="0" smtClean="0"/>
              <a:t>Structurer </a:t>
            </a:r>
            <a:r>
              <a:rPr lang="fr-FR" sz="2000" dirty="0"/>
              <a:t>l’enseignement supérieur et la recherche sur le territoire par une politique de partenariats pour renforcer son attractivité au niveau </a:t>
            </a:r>
            <a:r>
              <a:rPr lang="fr-FR" sz="2000" dirty="0" smtClean="0"/>
              <a:t>international</a:t>
            </a:r>
          </a:p>
          <a:p>
            <a:pPr marL="744900" lvl="1" indent="-342900">
              <a:lnSpc>
                <a:spcPts val="2400"/>
              </a:lnSpc>
              <a:buSzPct val="100000"/>
              <a:defRPr sz="4000">
                <a:latin typeface="Arial"/>
                <a:ea typeface="Arial"/>
                <a:cs typeface="Arial"/>
                <a:sym typeface="Arial"/>
              </a:defRPr>
            </a:pPr>
            <a:endParaRPr lang="fr-FR" sz="1200" dirty="0"/>
          </a:p>
          <a:p>
            <a:pPr marL="744900" lvl="1" indent="-342900">
              <a:lnSpc>
                <a:spcPts val="2400"/>
              </a:lnSpc>
              <a:buSzPct val="100000"/>
              <a:defRPr sz="4000">
                <a:latin typeface="Arial"/>
                <a:ea typeface="Arial"/>
                <a:cs typeface="Arial"/>
                <a:sym typeface="Arial"/>
              </a:defRPr>
            </a:pPr>
            <a:r>
              <a:rPr lang="fr-FR" sz="2000" dirty="0"/>
              <a:t>Mener une politique ambitieuse et qualitative de recherche, de formation, d’innovation et d’internationalisation pour créer et diffuser des savoirs fondamentaux et relever les défis sociétaux du 21</a:t>
            </a:r>
            <a:r>
              <a:rPr lang="fr-FR" sz="2000" baseline="30000" dirty="0"/>
              <a:t>ième</a:t>
            </a:r>
            <a:r>
              <a:rPr lang="fr-FR" sz="2000" dirty="0"/>
              <a:t> </a:t>
            </a:r>
            <a:r>
              <a:rPr lang="fr-FR" sz="2000" dirty="0" smtClean="0"/>
              <a:t>siècle</a:t>
            </a:r>
          </a:p>
          <a:p>
            <a:pPr marL="744900" lvl="1" indent="-342900">
              <a:lnSpc>
                <a:spcPts val="2400"/>
              </a:lnSpc>
              <a:buSzPct val="100000"/>
              <a:defRPr sz="4000">
                <a:latin typeface="Arial"/>
                <a:ea typeface="Arial"/>
                <a:cs typeface="Arial"/>
                <a:sym typeface="Arial"/>
              </a:defRPr>
            </a:pPr>
            <a:endParaRPr lang="fr-FR" sz="1200" dirty="0"/>
          </a:p>
          <a:p>
            <a:pPr marL="744900" lvl="1" indent="-342900">
              <a:lnSpc>
                <a:spcPts val="2400"/>
              </a:lnSpc>
              <a:buSzPct val="100000"/>
              <a:defRPr sz="4000">
                <a:latin typeface="Arial"/>
                <a:ea typeface="Arial"/>
                <a:cs typeface="Arial"/>
                <a:sym typeface="Arial"/>
              </a:defRPr>
            </a:pPr>
            <a:r>
              <a:rPr lang="fr-FR" sz="2000" dirty="0"/>
              <a:t>Mettre en œuvre un pilotage moderne et efficace dans le cadre d’un plan de modernisation et de développement</a:t>
            </a:r>
            <a:endParaRPr lang="fr-FR" dirty="0"/>
          </a:p>
        </p:txBody>
      </p:sp>
    </p:spTree>
    <p:extLst>
      <p:ext uri="{BB962C8B-B14F-4D97-AF65-F5344CB8AC3E}">
        <p14:creationId xmlns:p14="http://schemas.microsoft.com/office/powerpoint/2010/main" val="14970727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27DF9E2-6E6E-2449-8B6F-1FF51623770F}"/>
              </a:ext>
            </a:extLst>
          </p:cNvPr>
          <p:cNvSpPr>
            <a:spLocks noGrp="1"/>
          </p:cNvSpPr>
          <p:nvPr>
            <p:ph type="title"/>
          </p:nvPr>
        </p:nvSpPr>
        <p:spPr>
          <a:xfrm>
            <a:off x="467544" y="196790"/>
            <a:ext cx="8563272" cy="788091"/>
          </a:xfrm>
        </p:spPr>
        <p:txBody>
          <a:bodyPr>
            <a:normAutofit/>
          </a:bodyPr>
          <a:lstStyle/>
          <a:p>
            <a:r>
              <a:rPr lang="fr-FR" dirty="0"/>
              <a:t>3</a:t>
            </a:r>
            <a:r>
              <a:rPr lang="fr-FR" dirty="0" smtClean="0"/>
              <a:t>.3 Arbre global des objectifs</a:t>
            </a:r>
            <a:endParaRPr lang="fr-FR" dirty="0"/>
          </a:p>
        </p:txBody>
      </p:sp>
      <p:sp>
        <p:nvSpPr>
          <p:cNvPr id="4" name="Espace réservé du numéro de diapositive 3">
            <a:extLst>
              <a:ext uri="{FF2B5EF4-FFF2-40B4-BE49-F238E27FC236}">
                <a16:creationId xmlns:a16="http://schemas.microsoft.com/office/drawing/2014/main" id="{E4ECE11A-E17A-BC41-88C1-8AE52D605C9C}"/>
              </a:ext>
            </a:extLst>
          </p:cNvPr>
          <p:cNvSpPr>
            <a:spLocks noGrp="1"/>
          </p:cNvSpPr>
          <p:nvPr>
            <p:ph type="sldNum" sz="quarter" idx="14"/>
          </p:nvPr>
        </p:nvSpPr>
        <p:spPr/>
        <p:txBody>
          <a:bodyPr/>
          <a:lstStyle/>
          <a:p>
            <a:pPr>
              <a:defRPr/>
            </a:pPr>
            <a:fld id="{482ABCE8-AFB3-9D4E-96FF-6101FDE8226B}" type="slidenum">
              <a:rPr lang="fr-FR" smtClean="0"/>
              <a:pPr>
                <a:defRPr/>
              </a:pPr>
              <a:t>16</a:t>
            </a:fld>
            <a:endParaRPr lang="fr-FR" dirty="0"/>
          </a:p>
        </p:txBody>
      </p:sp>
      <p:pic>
        <p:nvPicPr>
          <p:cNvPr id="18" name="Image 17"/>
          <p:cNvPicPr>
            <a:picLocks noChangeAspect="1"/>
          </p:cNvPicPr>
          <p:nvPr/>
        </p:nvPicPr>
        <p:blipFill>
          <a:blip r:embed="rId3"/>
          <a:stretch>
            <a:fillRect/>
          </a:stretch>
        </p:blipFill>
        <p:spPr>
          <a:xfrm>
            <a:off x="72703" y="1196752"/>
            <a:ext cx="8820472" cy="3928743"/>
          </a:xfrm>
          <a:prstGeom prst="rect">
            <a:avLst/>
          </a:prstGeom>
        </p:spPr>
      </p:pic>
    </p:spTree>
    <p:extLst>
      <p:ext uri="{BB962C8B-B14F-4D97-AF65-F5344CB8AC3E}">
        <p14:creationId xmlns:p14="http://schemas.microsoft.com/office/powerpoint/2010/main" val="30005602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27DF9E2-6E6E-2449-8B6F-1FF51623770F}"/>
              </a:ext>
            </a:extLst>
          </p:cNvPr>
          <p:cNvSpPr>
            <a:spLocks noGrp="1"/>
          </p:cNvSpPr>
          <p:nvPr>
            <p:ph type="title"/>
          </p:nvPr>
        </p:nvSpPr>
        <p:spPr>
          <a:xfrm>
            <a:off x="467544" y="196790"/>
            <a:ext cx="8563272" cy="788091"/>
          </a:xfrm>
        </p:spPr>
        <p:txBody>
          <a:bodyPr>
            <a:normAutofit/>
          </a:bodyPr>
          <a:lstStyle/>
          <a:p>
            <a:r>
              <a:rPr lang="fr-FR" dirty="0" smtClean="0"/>
              <a:t>Arbre global des objectifs : un exemple</a:t>
            </a:r>
            <a:endParaRPr lang="fr-FR" dirty="0"/>
          </a:p>
        </p:txBody>
      </p:sp>
      <p:sp>
        <p:nvSpPr>
          <p:cNvPr id="4" name="Espace réservé du numéro de diapositive 3">
            <a:extLst>
              <a:ext uri="{FF2B5EF4-FFF2-40B4-BE49-F238E27FC236}">
                <a16:creationId xmlns:a16="http://schemas.microsoft.com/office/drawing/2014/main" id="{E4ECE11A-E17A-BC41-88C1-8AE52D605C9C}"/>
              </a:ext>
            </a:extLst>
          </p:cNvPr>
          <p:cNvSpPr>
            <a:spLocks noGrp="1"/>
          </p:cNvSpPr>
          <p:nvPr>
            <p:ph type="sldNum" sz="quarter" idx="14"/>
          </p:nvPr>
        </p:nvSpPr>
        <p:spPr/>
        <p:txBody>
          <a:bodyPr/>
          <a:lstStyle/>
          <a:p>
            <a:pPr>
              <a:defRPr/>
            </a:pPr>
            <a:fld id="{482ABCE8-AFB3-9D4E-96FF-6101FDE8226B}" type="slidenum">
              <a:rPr lang="fr-FR" smtClean="0"/>
              <a:pPr>
                <a:defRPr/>
              </a:pPr>
              <a:t>17</a:t>
            </a:fld>
            <a:endParaRPr lang="fr-FR" dirty="0"/>
          </a:p>
        </p:txBody>
      </p:sp>
      <p:pic>
        <p:nvPicPr>
          <p:cNvPr id="2" name="Image 1"/>
          <p:cNvPicPr>
            <a:picLocks noChangeAspect="1"/>
          </p:cNvPicPr>
          <p:nvPr/>
        </p:nvPicPr>
        <p:blipFill>
          <a:blip r:embed="rId3"/>
          <a:stretch>
            <a:fillRect/>
          </a:stretch>
        </p:blipFill>
        <p:spPr>
          <a:xfrm>
            <a:off x="179512" y="1124744"/>
            <a:ext cx="8743828" cy="3600400"/>
          </a:xfrm>
          <a:prstGeom prst="rect">
            <a:avLst/>
          </a:prstGeom>
        </p:spPr>
      </p:pic>
    </p:spTree>
    <p:extLst>
      <p:ext uri="{BB962C8B-B14F-4D97-AF65-F5344CB8AC3E}">
        <p14:creationId xmlns:p14="http://schemas.microsoft.com/office/powerpoint/2010/main" val="7057294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27DF9E2-6E6E-2449-8B6F-1FF51623770F}"/>
              </a:ext>
            </a:extLst>
          </p:cNvPr>
          <p:cNvSpPr>
            <a:spLocks noGrp="1"/>
          </p:cNvSpPr>
          <p:nvPr>
            <p:ph type="title"/>
          </p:nvPr>
        </p:nvSpPr>
        <p:spPr>
          <a:xfrm>
            <a:off x="277940" y="188640"/>
            <a:ext cx="8563272" cy="788091"/>
          </a:xfrm>
        </p:spPr>
        <p:txBody>
          <a:bodyPr>
            <a:normAutofit fontScale="90000"/>
          </a:bodyPr>
          <a:lstStyle/>
          <a:p>
            <a:r>
              <a:rPr lang="fr-FR" dirty="0" smtClean="0"/>
              <a:t>Bilan annuel des actions du contrat quinquennal (2017-2021)</a:t>
            </a:r>
            <a:endParaRPr lang="fr-FR" dirty="0"/>
          </a:p>
        </p:txBody>
      </p:sp>
      <p:sp>
        <p:nvSpPr>
          <p:cNvPr id="4" name="Espace réservé du numéro de diapositive 3">
            <a:extLst>
              <a:ext uri="{FF2B5EF4-FFF2-40B4-BE49-F238E27FC236}">
                <a16:creationId xmlns:a16="http://schemas.microsoft.com/office/drawing/2014/main" id="{E4ECE11A-E17A-BC41-88C1-8AE52D605C9C}"/>
              </a:ext>
            </a:extLst>
          </p:cNvPr>
          <p:cNvSpPr>
            <a:spLocks noGrp="1"/>
          </p:cNvSpPr>
          <p:nvPr>
            <p:ph type="sldNum" sz="quarter" idx="14"/>
          </p:nvPr>
        </p:nvSpPr>
        <p:spPr/>
        <p:txBody>
          <a:bodyPr/>
          <a:lstStyle/>
          <a:p>
            <a:pPr>
              <a:defRPr/>
            </a:pPr>
            <a:fld id="{482ABCE8-AFB3-9D4E-96FF-6101FDE8226B}" type="slidenum">
              <a:rPr lang="fr-FR" smtClean="0"/>
              <a:pPr>
                <a:defRPr/>
              </a:pPr>
              <a:t>18</a:t>
            </a:fld>
            <a:endParaRPr lang="fr-FR" dirty="0"/>
          </a:p>
        </p:txBody>
      </p:sp>
      <p:pic>
        <p:nvPicPr>
          <p:cNvPr id="7" name="Image 6"/>
          <p:cNvPicPr>
            <a:picLocks noChangeAspect="1"/>
          </p:cNvPicPr>
          <p:nvPr/>
        </p:nvPicPr>
        <p:blipFill>
          <a:blip r:embed="rId3"/>
          <a:stretch>
            <a:fillRect/>
          </a:stretch>
        </p:blipFill>
        <p:spPr>
          <a:xfrm>
            <a:off x="277940" y="1482329"/>
            <a:ext cx="8540030" cy="4536504"/>
          </a:xfrm>
          <a:prstGeom prst="rect">
            <a:avLst/>
          </a:prstGeom>
        </p:spPr>
      </p:pic>
      <p:sp>
        <p:nvSpPr>
          <p:cNvPr id="2" name="Ellipse 1"/>
          <p:cNvSpPr/>
          <p:nvPr/>
        </p:nvSpPr>
        <p:spPr>
          <a:xfrm>
            <a:off x="3491880" y="1079956"/>
            <a:ext cx="5580112" cy="1296144"/>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953638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27DF9E2-6E6E-2449-8B6F-1FF51623770F}"/>
              </a:ext>
            </a:extLst>
          </p:cNvPr>
          <p:cNvSpPr>
            <a:spLocks noGrp="1"/>
          </p:cNvSpPr>
          <p:nvPr>
            <p:ph type="title"/>
          </p:nvPr>
        </p:nvSpPr>
        <p:spPr>
          <a:xfrm>
            <a:off x="277940" y="188640"/>
            <a:ext cx="8563272" cy="788091"/>
          </a:xfrm>
        </p:spPr>
        <p:txBody>
          <a:bodyPr>
            <a:normAutofit/>
          </a:bodyPr>
          <a:lstStyle/>
          <a:p>
            <a:r>
              <a:rPr lang="fr-FR" dirty="0" smtClean="0"/>
              <a:t>3.4 Les indicateurs du projet d’établissement</a:t>
            </a:r>
            <a:endParaRPr lang="fr-FR" dirty="0"/>
          </a:p>
        </p:txBody>
      </p:sp>
      <p:sp>
        <p:nvSpPr>
          <p:cNvPr id="4" name="Espace réservé du numéro de diapositive 3">
            <a:extLst>
              <a:ext uri="{FF2B5EF4-FFF2-40B4-BE49-F238E27FC236}">
                <a16:creationId xmlns:a16="http://schemas.microsoft.com/office/drawing/2014/main" id="{E4ECE11A-E17A-BC41-88C1-8AE52D605C9C}"/>
              </a:ext>
            </a:extLst>
          </p:cNvPr>
          <p:cNvSpPr>
            <a:spLocks noGrp="1"/>
          </p:cNvSpPr>
          <p:nvPr>
            <p:ph type="sldNum" sz="quarter" idx="14"/>
          </p:nvPr>
        </p:nvSpPr>
        <p:spPr/>
        <p:txBody>
          <a:bodyPr/>
          <a:lstStyle/>
          <a:p>
            <a:pPr>
              <a:defRPr/>
            </a:pPr>
            <a:fld id="{482ABCE8-AFB3-9D4E-96FF-6101FDE8226B}" type="slidenum">
              <a:rPr lang="fr-FR" smtClean="0"/>
              <a:pPr>
                <a:defRPr/>
              </a:pPr>
              <a:t>19</a:t>
            </a:fld>
            <a:endParaRPr lang="fr-FR" dirty="0"/>
          </a:p>
        </p:txBody>
      </p:sp>
      <p:sp>
        <p:nvSpPr>
          <p:cNvPr id="21" name="Rectangle 20"/>
          <p:cNvSpPr/>
          <p:nvPr/>
        </p:nvSpPr>
        <p:spPr>
          <a:xfrm>
            <a:off x="1691680" y="1412776"/>
            <a:ext cx="5832648" cy="461661"/>
          </a:xfrm>
          <a:prstGeom prst="rect">
            <a:avLst/>
          </a:prstGeom>
          <a:solidFill>
            <a:srgbClr val="FFFFFF"/>
          </a:solidFill>
          <a:ln w="25400" cap="flat">
            <a:solidFill>
              <a:schemeClr val="accent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fr-FR" sz="2400" b="1" i="0" u="none" strike="noStrike" cap="none" spc="0" normalizeH="0" baseline="0" dirty="0" smtClean="0">
                <a:ln>
                  <a:noFill/>
                </a:ln>
                <a:solidFill>
                  <a:srgbClr val="000000"/>
                </a:solidFill>
                <a:effectLst/>
                <a:uFillTx/>
                <a:latin typeface="+mn-lt"/>
                <a:ea typeface="+mn-ea"/>
                <a:cs typeface="+mn-cs"/>
                <a:sym typeface="Calibri"/>
              </a:rPr>
              <a:t>Indicateurs</a:t>
            </a:r>
            <a:endParaRPr kumimoji="0" lang="fr-FR" sz="2400" b="1" i="0" u="none" strike="noStrike" cap="none" spc="0" normalizeH="0" baseline="0" dirty="0">
              <a:ln>
                <a:noFill/>
              </a:ln>
              <a:solidFill>
                <a:srgbClr val="000000"/>
              </a:solidFill>
              <a:effectLst/>
              <a:uFillTx/>
              <a:latin typeface="+mn-lt"/>
              <a:ea typeface="+mn-ea"/>
              <a:cs typeface="+mn-cs"/>
              <a:sym typeface="Calibri"/>
            </a:endParaRPr>
          </a:p>
        </p:txBody>
      </p:sp>
      <p:sp>
        <p:nvSpPr>
          <p:cNvPr id="22" name="Rectangle 21"/>
          <p:cNvSpPr/>
          <p:nvPr/>
        </p:nvSpPr>
        <p:spPr>
          <a:xfrm>
            <a:off x="1229657" y="2700284"/>
            <a:ext cx="2664296" cy="1077214"/>
          </a:xfrm>
          <a:prstGeom prst="rect">
            <a:avLst/>
          </a:prstGeom>
          <a:solidFill>
            <a:srgbClr val="FFFFFF"/>
          </a:solidFill>
          <a:ln w="25400" cap="flat">
            <a:solidFill>
              <a:schemeClr val="accent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fr-FR" sz="2000" b="0" i="0" u="none" strike="noStrike" cap="none" spc="0" normalizeH="0" baseline="0" dirty="0" smtClean="0">
                <a:ln>
                  <a:noFill/>
                </a:ln>
                <a:solidFill>
                  <a:srgbClr val="000000"/>
                </a:solidFill>
                <a:effectLst/>
                <a:uFillTx/>
                <a:latin typeface="+mn-lt"/>
                <a:ea typeface="+mn-ea"/>
                <a:cs typeface="+mn-cs"/>
                <a:sym typeface="Calibri"/>
              </a:rPr>
              <a:t>Indicateurs et cibles de performances (Ministère</a:t>
            </a:r>
            <a:r>
              <a:rPr kumimoji="0" lang="fr-FR" sz="2400" b="0" i="0" u="none" strike="noStrike" cap="none" spc="0" normalizeH="0" baseline="0" dirty="0" smtClean="0">
                <a:ln>
                  <a:noFill/>
                </a:ln>
                <a:solidFill>
                  <a:srgbClr val="000000"/>
                </a:solidFill>
                <a:effectLst/>
                <a:uFillTx/>
                <a:latin typeface="+mn-lt"/>
                <a:ea typeface="+mn-ea"/>
                <a:cs typeface="+mn-cs"/>
                <a:sym typeface="Calibri"/>
              </a:rPr>
              <a:t>)</a:t>
            </a:r>
            <a:endParaRPr kumimoji="0" lang="fr-FR" sz="2400" b="0" i="0" u="none" strike="noStrike" cap="none" spc="0" normalizeH="0" baseline="0" dirty="0">
              <a:ln>
                <a:noFill/>
              </a:ln>
              <a:solidFill>
                <a:srgbClr val="000000"/>
              </a:solidFill>
              <a:effectLst/>
              <a:uFillTx/>
              <a:latin typeface="+mn-lt"/>
              <a:ea typeface="+mn-ea"/>
              <a:cs typeface="+mn-cs"/>
              <a:sym typeface="Calibri"/>
            </a:endParaRPr>
          </a:p>
        </p:txBody>
      </p:sp>
      <p:sp>
        <p:nvSpPr>
          <p:cNvPr id="23" name="Rectangle 22"/>
          <p:cNvSpPr/>
          <p:nvPr/>
        </p:nvSpPr>
        <p:spPr>
          <a:xfrm>
            <a:off x="5264744" y="2700284"/>
            <a:ext cx="2664296" cy="707882"/>
          </a:xfrm>
          <a:prstGeom prst="rect">
            <a:avLst/>
          </a:prstGeom>
          <a:solidFill>
            <a:srgbClr val="FFFFFF"/>
          </a:solidFill>
          <a:ln w="25400" cap="flat">
            <a:solidFill>
              <a:schemeClr val="accent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fr-FR" sz="2000" b="0" i="0" u="none" strike="noStrike" cap="none" spc="0" normalizeH="0" baseline="0" dirty="0" smtClean="0">
                <a:ln>
                  <a:noFill/>
                </a:ln>
                <a:solidFill>
                  <a:srgbClr val="000000"/>
                </a:solidFill>
                <a:effectLst/>
                <a:uFillTx/>
                <a:latin typeface="+mn-lt"/>
                <a:ea typeface="+mn-ea"/>
                <a:cs typeface="+mn-cs"/>
                <a:sym typeface="Calibri"/>
              </a:rPr>
              <a:t>Indicateurs </a:t>
            </a:r>
          </a:p>
          <a:p>
            <a:pPr marL="0" marR="0" indent="0" algn="ctr" defTabSz="457200" rtl="0" fontAlgn="auto" latinLnBrk="0" hangingPunct="0">
              <a:lnSpc>
                <a:spcPct val="100000"/>
              </a:lnSpc>
              <a:spcBef>
                <a:spcPts val="0"/>
              </a:spcBef>
              <a:spcAft>
                <a:spcPts val="0"/>
              </a:spcAft>
              <a:buClrTx/>
              <a:buSzTx/>
              <a:buFontTx/>
              <a:buNone/>
              <a:tabLst/>
            </a:pPr>
            <a:r>
              <a:rPr kumimoji="0" lang="fr-FR" sz="2000" b="0" i="0" u="none" strike="noStrike" cap="none" spc="0" normalizeH="0" baseline="0" dirty="0" smtClean="0">
                <a:ln>
                  <a:noFill/>
                </a:ln>
                <a:solidFill>
                  <a:srgbClr val="000000"/>
                </a:solidFill>
                <a:effectLst/>
                <a:uFillTx/>
                <a:latin typeface="+mn-lt"/>
                <a:ea typeface="+mn-ea"/>
                <a:cs typeface="+mn-cs"/>
                <a:sym typeface="Calibri"/>
              </a:rPr>
              <a:t>« internes » </a:t>
            </a:r>
            <a:endParaRPr kumimoji="0" lang="fr-FR" sz="2000" b="0" i="0" u="none" strike="noStrike" cap="none" spc="0" normalizeH="0" baseline="0" dirty="0">
              <a:ln>
                <a:noFill/>
              </a:ln>
              <a:solidFill>
                <a:srgbClr val="000000"/>
              </a:solidFill>
              <a:effectLst/>
              <a:uFillTx/>
              <a:latin typeface="+mn-lt"/>
              <a:ea typeface="+mn-ea"/>
              <a:cs typeface="+mn-cs"/>
              <a:sym typeface="Calibri"/>
            </a:endParaRPr>
          </a:p>
        </p:txBody>
      </p:sp>
      <p:sp>
        <p:nvSpPr>
          <p:cNvPr id="24" name="Rectangle 23"/>
          <p:cNvSpPr/>
          <p:nvPr/>
        </p:nvSpPr>
        <p:spPr>
          <a:xfrm>
            <a:off x="2966604" y="4638897"/>
            <a:ext cx="2088232" cy="707882"/>
          </a:xfrm>
          <a:prstGeom prst="rect">
            <a:avLst/>
          </a:prstGeom>
          <a:solidFill>
            <a:srgbClr val="FFFFFF"/>
          </a:solidFill>
          <a:ln w="25400" cap="flat">
            <a:solidFill>
              <a:schemeClr val="accent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fr-FR" sz="2000" b="0" i="0" u="none" strike="noStrike" cap="none" spc="0" normalizeH="0" baseline="0" dirty="0" smtClean="0">
                <a:ln>
                  <a:noFill/>
                </a:ln>
                <a:solidFill>
                  <a:srgbClr val="000000"/>
                </a:solidFill>
                <a:effectLst/>
                <a:uFillTx/>
                <a:latin typeface="+mn-lt"/>
                <a:ea typeface="+mn-ea"/>
                <a:cs typeface="+mn-cs"/>
                <a:sym typeface="Calibri"/>
              </a:rPr>
              <a:t>Indicateurs spécifiques (</a:t>
            </a:r>
            <a:r>
              <a:rPr lang="fr-FR" sz="2000" dirty="0"/>
              <a:t>6</a:t>
            </a:r>
            <a:r>
              <a:rPr kumimoji="0" lang="fr-FR" sz="2000" b="0" i="0" u="none" strike="noStrike" cap="none" spc="0" normalizeH="0" baseline="0" dirty="0" smtClean="0">
                <a:ln>
                  <a:noFill/>
                </a:ln>
                <a:solidFill>
                  <a:srgbClr val="000000"/>
                </a:solidFill>
                <a:effectLst/>
                <a:uFillTx/>
                <a:latin typeface="+mn-lt"/>
                <a:ea typeface="+mn-ea"/>
                <a:cs typeface="+mn-cs"/>
                <a:sym typeface="Calibri"/>
              </a:rPr>
              <a:t>)</a:t>
            </a:r>
            <a:endParaRPr kumimoji="0" lang="fr-FR" sz="2000" b="0" i="0" u="none" strike="noStrike" cap="none" spc="0" normalizeH="0" baseline="0" dirty="0">
              <a:ln>
                <a:noFill/>
              </a:ln>
              <a:solidFill>
                <a:srgbClr val="000000"/>
              </a:solidFill>
              <a:effectLst/>
              <a:uFillTx/>
              <a:latin typeface="+mn-lt"/>
              <a:ea typeface="+mn-ea"/>
              <a:cs typeface="+mn-cs"/>
              <a:sym typeface="Calibri"/>
            </a:endParaRPr>
          </a:p>
        </p:txBody>
      </p:sp>
      <p:sp>
        <p:nvSpPr>
          <p:cNvPr id="25" name="Rectangle 24"/>
          <p:cNvSpPr/>
          <p:nvPr/>
        </p:nvSpPr>
        <p:spPr>
          <a:xfrm>
            <a:off x="755576" y="4638897"/>
            <a:ext cx="1872208" cy="707882"/>
          </a:xfrm>
          <a:prstGeom prst="rect">
            <a:avLst/>
          </a:prstGeom>
          <a:solidFill>
            <a:srgbClr val="FFFFFF"/>
          </a:solidFill>
          <a:ln w="25400" cap="flat">
            <a:solidFill>
              <a:schemeClr val="accent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fr-FR" sz="2000" b="0" i="0" u="none" strike="noStrike" cap="none" spc="0" normalizeH="0" baseline="0" dirty="0" smtClean="0">
                <a:ln>
                  <a:noFill/>
                </a:ln>
                <a:solidFill>
                  <a:srgbClr val="000000"/>
                </a:solidFill>
                <a:effectLst/>
                <a:uFillTx/>
                <a:latin typeface="+mn-lt"/>
                <a:ea typeface="+mn-ea"/>
                <a:cs typeface="+mn-cs"/>
                <a:sym typeface="Calibri"/>
              </a:rPr>
              <a:t>Indicateurs communs</a:t>
            </a:r>
            <a:r>
              <a:rPr kumimoji="0" lang="fr-FR" sz="2000" b="0" i="0" u="none" strike="noStrike" cap="none" spc="0" normalizeH="0" dirty="0" smtClean="0">
                <a:ln>
                  <a:noFill/>
                </a:ln>
                <a:solidFill>
                  <a:srgbClr val="000000"/>
                </a:solidFill>
                <a:effectLst/>
                <a:uFillTx/>
                <a:latin typeface="+mn-lt"/>
                <a:ea typeface="+mn-ea"/>
                <a:cs typeface="+mn-cs"/>
                <a:sym typeface="Calibri"/>
              </a:rPr>
              <a:t> (14)</a:t>
            </a:r>
            <a:endParaRPr kumimoji="0" lang="fr-FR" sz="2000" b="0" i="0" u="none" strike="noStrike" cap="none" spc="0" normalizeH="0" baseline="0" dirty="0">
              <a:ln>
                <a:noFill/>
              </a:ln>
              <a:solidFill>
                <a:srgbClr val="000000"/>
              </a:solidFill>
              <a:effectLst/>
              <a:uFillTx/>
              <a:latin typeface="+mn-lt"/>
              <a:ea typeface="+mn-ea"/>
              <a:cs typeface="+mn-cs"/>
              <a:sym typeface="Calibri"/>
            </a:endParaRPr>
          </a:p>
        </p:txBody>
      </p:sp>
      <p:sp>
        <p:nvSpPr>
          <p:cNvPr id="26" name="Rectangle 25"/>
          <p:cNvSpPr/>
          <p:nvPr/>
        </p:nvSpPr>
        <p:spPr>
          <a:xfrm>
            <a:off x="5953820" y="4648381"/>
            <a:ext cx="2088232" cy="707882"/>
          </a:xfrm>
          <a:prstGeom prst="rect">
            <a:avLst/>
          </a:prstGeom>
          <a:solidFill>
            <a:srgbClr val="FFFFFF"/>
          </a:solidFill>
          <a:ln w="25400" cap="flat">
            <a:solidFill>
              <a:schemeClr val="accent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fr-FR" sz="2000" b="0" i="0" u="none" strike="noStrike" cap="none" spc="0" normalizeH="0" baseline="0" dirty="0" smtClean="0">
                <a:ln>
                  <a:noFill/>
                </a:ln>
                <a:solidFill>
                  <a:srgbClr val="000000"/>
                </a:solidFill>
                <a:effectLst/>
                <a:uFillTx/>
                <a:latin typeface="+mn-lt"/>
                <a:ea typeface="+mn-ea"/>
                <a:cs typeface="+mn-cs"/>
                <a:sym typeface="Calibri"/>
              </a:rPr>
              <a:t>Suivi des plans d’actions</a:t>
            </a:r>
            <a:endParaRPr kumimoji="0" lang="fr-FR" sz="2000" b="0" i="0" u="none" strike="noStrike" cap="none" spc="0" normalizeH="0" baseline="0" dirty="0">
              <a:ln>
                <a:noFill/>
              </a:ln>
              <a:solidFill>
                <a:srgbClr val="000000"/>
              </a:solidFill>
              <a:effectLst/>
              <a:uFillTx/>
              <a:latin typeface="+mn-lt"/>
              <a:ea typeface="+mn-ea"/>
              <a:cs typeface="+mn-cs"/>
              <a:sym typeface="Calibri"/>
            </a:endParaRPr>
          </a:p>
        </p:txBody>
      </p:sp>
      <p:cxnSp>
        <p:nvCxnSpPr>
          <p:cNvPr id="27" name="Connecteur droit 26"/>
          <p:cNvCxnSpPr>
            <a:stCxn id="21" idx="2"/>
          </p:cNvCxnSpPr>
          <p:nvPr/>
        </p:nvCxnSpPr>
        <p:spPr>
          <a:xfrm>
            <a:off x="4608004" y="1874437"/>
            <a:ext cx="0" cy="460205"/>
          </a:xfrm>
          <a:prstGeom prst="line">
            <a:avLst/>
          </a:prstGeom>
          <a:noFill/>
          <a:ln w="25400" cap="flat">
            <a:solidFill>
              <a:schemeClr val="accent2"/>
            </a:solidFill>
            <a:prstDash val="solid"/>
            <a:round/>
          </a:ln>
          <a:effectLst/>
          <a:sp3d/>
        </p:spPr>
        <p:style>
          <a:lnRef idx="0">
            <a:scrgbClr r="0" g="0" b="0"/>
          </a:lnRef>
          <a:fillRef idx="0">
            <a:scrgbClr r="0" g="0" b="0"/>
          </a:fillRef>
          <a:effectRef idx="0">
            <a:scrgbClr r="0" g="0" b="0"/>
          </a:effectRef>
          <a:fontRef idx="none"/>
        </p:style>
      </p:cxnSp>
      <p:cxnSp>
        <p:nvCxnSpPr>
          <p:cNvPr id="28" name="Connecteur droit 27"/>
          <p:cNvCxnSpPr/>
          <p:nvPr/>
        </p:nvCxnSpPr>
        <p:spPr>
          <a:xfrm flipH="1">
            <a:off x="2399401" y="2334642"/>
            <a:ext cx="2232248" cy="0"/>
          </a:xfrm>
          <a:prstGeom prst="line">
            <a:avLst/>
          </a:prstGeom>
          <a:noFill/>
          <a:ln w="25400" cap="flat">
            <a:solidFill>
              <a:schemeClr val="accent2"/>
            </a:solidFill>
            <a:prstDash val="solid"/>
            <a:round/>
          </a:ln>
          <a:effectLst/>
          <a:sp3d/>
        </p:spPr>
        <p:style>
          <a:lnRef idx="0">
            <a:scrgbClr r="0" g="0" b="0"/>
          </a:lnRef>
          <a:fillRef idx="0">
            <a:scrgbClr r="0" g="0" b="0"/>
          </a:fillRef>
          <a:effectRef idx="0">
            <a:scrgbClr r="0" g="0" b="0"/>
          </a:effectRef>
          <a:fontRef idx="none"/>
        </p:style>
      </p:cxnSp>
      <p:cxnSp>
        <p:nvCxnSpPr>
          <p:cNvPr id="29" name="Connecteur droit 28"/>
          <p:cNvCxnSpPr/>
          <p:nvPr/>
        </p:nvCxnSpPr>
        <p:spPr>
          <a:xfrm>
            <a:off x="4608004" y="2334642"/>
            <a:ext cx="2183885" cy="0"/>
          </a:xfrm>
          <a:prstGeom prst="line">
            <a:avLst/>
          </a:prstGeom>
          <a:noFill/>
          <a:ln w="25400" cap="flat">
            <a:solidFill>
              <a:schemeClr val="accent2"/>
            </a:solidFill>
            <a:prstDash val="solid"/>
            <a:round/>
          </a:ln>
          <a:effectLst/>
          <a:sp3d/>
        </p:spPr>
        <p:style>
          <a:lnRef idx="0">
            <a:scrgbClr r="0" g="0" b="0"/>
          </a:lnRef>
          <a:fillRef idx="0">
            <a:scrgbClr r="0" g="0" b="0"/>
          </a:fillRef>
          <a:effectRef idx="0">
            <a:scrgbClr r="0" g="0" b="0"/>
          </a:effectRef>
          <a:fontRef idx="none"/>
        </p:style>
      </p:cxnSp>
      <p:cxnSp>
        <p:nvCxnSpPr>
          <p:cNvPr id="30" name="Connecteur droit avec flèche 29"/>
          <p:cNvCxnSpPr/>
          <p:nvPr/>
        </p:nvCxnSpPr>
        <p:spPr>
          <a:xfrm>
            <a:off x="2399401" y="2334642"/>
            <a:ext cx="0" cy="365642"/>
          </a:xfrm>
          <a:prstGeom prst="straightConnector1">
            <a:avLst/>
          </a:prstGeom>
          <a:noFill/>
          <a:ln w="25400" cap="flat">
            <a:solidFill>
              <a:schemeClr val="accent2"/>
            </a:solidFill>
            <a:prstDash val="solid"/>
            <a:round/>
            <a:tailEnd type="triangle"/>
          </a:ln>
          <a:effectLst/>
          <a:sp3d/>
        </p:spPr>
        <p:style>
          <a:lnRef idx="0">
            <a:scrgbClr r="0" g="0" b="0"/>
          </a:lnRef>
          <a:fillRef idx="0">
            <a:scrgbClr r="0" g="0" b="0"/>
          </a:fillRef>
          <a:effectRef idx="0">
            <a:scrgbClr r="0" g="0" b="0"/>
          </a:effectRef>
          <a:fontRef idx="none"/>
        </p:style>
      </p:cxnSp>
      <p:cxnSp>
        <p:nvCxnSpPr>
          <p:cNvPr id="31" name="Connecteur droit avec flèche 30"/>
          <p:cNvCxnSpPr/>
          <p:nvPr/>
        </p:nvCxnSpPr>
        <p:spPr>
          <a:xfrm>
            <a:off x="6791889" y="2334642"/>
            <a:ext cx="0" cy="365642"/>
          </a:xfrm>
          <a:prstGeom prst="straightConnector1">
            <a:avLst/>
          </a:prstGeom>
          <a:noFill/>
          <a:ln w="25400" cap="flat">
            <a:solidFill>
              <a:schemeClr val="accent2"/>
            </a:solidFill>
            <a:prstDash val="solid"/>
            <a:round/>
            <a:tailEnd type="triangle"/>
          </a:ln>
          <a:effectLst/>
          <a:sp3d/>
        </p:spPr>
        <p:style>
          <a:lnRef idx="0">
            <a:scrgbClr r="0" g="0" b="0"/>
          </a:lnRef>
          <a:fillRef idx="0">
            <a:scrgbClr r="0" g="0" b="0"/>
          </a:fillRef>
          <a:effectRef idx="0">
            <a:scrgbClr r="0" g="0" b="0"/>
          </a:effectRef>
          <a:fontRef idx="none"/>
        </p:style>
      </p:cxnSp>
      <p:cxnSp>
        <p:nvCxnSpPr>
          <p:cNvPr id="32" name="Connecteur droit 31"/>
          <p:cNvCxnSpPr/>
          <p:nvPr/>
        </p:nvCxnSpPr>
        <p:spPr>
          <a:xfrm>
            <a:off x="2709184" y="3777498"/>
            <a:ext cx="0" cy="579626"/>
          </a:xfrm>
          <a:prstGeom prst="line">
            <a:avLst/>
          </a:prstGeom>
          <a:noFill/>
          <a:ln w="25400" cap="flat">
            <a:solidFill>
              <a:schemeClr val="accent2"/>
            </a:solidFill>
            <a:prstDash val="solid"/>
            <a:round/>
          </a:ln>
          <a:effectLst/>
          <a:sp3d/>
        </p:spPr>
        <p:style>
          <a:lnRef idx="0">
            <a:scrgbClr r="0" g="0" b="0"/>
          </a:lnRef>
          <a:fillRef idx="0">
            <a:scrgbClr r="0" g="0" b="0"/>
          </a:fillRef>
          <a:effectRef idx="0">
            <a:scrgbClr r="0" g="0" b="0"/>
          </a:effectRef>
          <a:fontRef idx="none"/>
        </p:style>
      </p:cxnSp>
      <p:cxnSp>
        <p:nvCxnSpPr>
          <p:cNvPr id="33" name="Connecteur droit 32"/>
          <p:cNvCxnSpPr/>
          <p:nvPr/>
        </p:nvCxnSpPr>
        <p:spPr>
          <a:xfrm flipH="1">
            <a:off x="1535305" y="4357124"/>
            <a:ext cx="1173879" cy="0"/>
          </a:xfrm>
          <a:prstGeom prst="line">
            <a:avLst/>
          </a:prstGeom>
          <a:noFill/>
          <a:ln w="25400" cap="flat">
            <a:solidFill>
              <a:schemeClr val="accent2"/>
            </a:solidFill>
            <a:prstDash val="solid"/>
            <a:round/>
          </a:ln>
          <a:effectLst/>
          <a:sp3d/>
        </p:spPr>
        <p:style>
          <a:lnRef idx="0">
            <a:scrgbClr r="0" g="0" b="0"/>
          </a:lnRef>
          <a:fillRef idx="0">
            <a:scrgbClr r="0" g="0" b="0"/>
          </a:fillRef>
          <a:effectRef idx="0">
            <a:scrgbClr r="0" g="0" b="0"/>
          </a:effectRef>
          <a:fontRef idx="none"/>
        </p:style>
      </p:cxnSp>
      <p:cxnSp>
        <p:nvCxnSpPr>
          <p:cNvPr id="34" name="Connecteur droit 33"/>
          <p:cNvCxnSpPr/>
          <p:nvPr/>
        </p:nvCxnSpPr>
        <p:spPr>
          <a:xfrm>
            <a:off x="2709184" y="4357124"/>
            <a:ext cx="1058369" cy="0"/>
          </a:xfrm>
          <a:prstGeom prst="line">
            <a:avLst/>
          </a:prstGeom>
          <a:noFill/>
          <a:ln w="25400" cap="flat">
            <a:solidFill>
              <a:schemeClr val="accent2"/>
            </a:solidFill>
            <a:prstDash val="solid"/>
            <a:round/>
          </a:ln>
          <a:effectLst/>
          <a:sp3d/>
        </p:spPr>
        <p:style>
          <a:lnRef idx="0">
            <a:scrgbClr r="0" g="0" b="0"/>
          </a:lnRef>
          <a:fillRef idx="0">
            <a:scrgbClr r="0" g="0" b="0"/>
          </a:fillRef>
          <a:effectRef idx="0">
            <a:scrgbClr r="0" g="0" b="0"/>
          </a:effectRef>
          <a:fontRef idx="none"/>
        </p:style>
      </p:cxnSp>
      <p:cxnSp>
        <p:nvCxnSpPr>
          <p:cNvPr id="35" name="Connecteur droit avec flèche 34"/>
          <p:cNvCxnSpPr/>
          <p:nvPr/>
        </p:nvCxnSpPr>
        <p:spPr>
          <a:xfrm>
            <a:off x="1535305" y="4357124"/>
            <a:ext cx="0" cy="291257"/>
          </a:xfrm>
          <a:prstGeom prst="straightConnector1">
            <a:avLst/>
          </a:prstGeom>
          <a:noFill/>
          <a:ln w="25400" cap="flat">
            <a:solidFill>
              <a:schemeClr val="accent2"/>
            </a:solidFill>
            <a:prstDash val="solid"/>
            <a:round/>
            <a:tailEnd type="triangle"/>
          </a:ln>
          <a:effectLst/>
          <a:sp3d/>
        </p:spPr>
        <p:style>
          <a:lnRef idx="0">
            <a:scrgbClr r="0" g="0" b="0"/>
          </a:lnRef>
          <a:fillRef idx="0">
            <a:scrgbClr r="0" g="0" b="0"/>
          </a:fillRef>
          <a:effectRef idx="0">
            <a:scrgbClr r="0" g="0" b="0"/>
          </a:effectRef>
          <a:fontRef idx="none"/>
        </p:style>
      </p:cxnSp>
      <p:cxnSp>
        <p:nvCxnSpPr>
          <p:cNvPr id="36" name="Connecteur droit avec flèche 35"/>
          <p:cNvCxnSpPr/>
          <p:nvPr/>
        </p:nvCxnSpPr>
        <p:spPr>
          <a:xfrm>
            <a:off x="3767553" y="4357124"/>
            <a:ext cx="0" cy="281773"/>
          </a:xfrm>
          <a:prstGeom prst="straightConnector1">
            <a:avLst/>
          </a:prstGeom>
          <a:noFill/>
          <a:ln w="25400" cap="flat">
            <a:solidFill>
              <a:schemeClr val="accent2"/>
            </a:solidFill>
            <a:prstDash val="solid"/>
            <a:round/>
            <a:tailEnd type="triangle"/>
          </a:ln>
          <a:effectLst/>
          <a:sp3d/>
        </p:spPr>
        <p:style>
          <a:lnRef idx="0">
            <a:scrgbClr r="0" g="0" b="0"/>
          </a:lnRef>
          <a:fillRef idx="0">
            <a:scrgbClr r="0" g="0" b="0"/>
          </a:fillRef>
          <a:effectRef idx="0">
            <a:scrgbClr r="0" g="0" b="0"/>
          </a:effectRef>
          <a:fontRef idx="none"/>
        </p:style>
      </p:cxnSp>
      <p:cxnSp>
        <p:nvCxnSpPr>
          <p:cNvPr id="37" name="Connecteur droit avec flèche 36"/>
          <p:cNvCxnSpPr/>
          <p:nvPr/>
        </p:nvCxnSpPr>
        <p:spPr>
          <a:xfrm>
            <a:off x="6791889" y="3408166"/>
            <a:ext cx="0" cy="1230731"/>
          </a:xfrm>
          <a:prstGeom prst="straightConnector1">
            <a:avLst/>
          </a:prstGeom>
          <a:noFill/>
          <a:ln w="25400" cap="flat">
            <a:solidFill>
              <a:schemeClr val="accent2"/>
            </a:solidFill>
            <a:prstDash val="solid"/>
            <a:round/>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874712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27DF9E2-6E6E-2449-8B6F-1FF51623770F}"/>
              </a:ext>
            </a:extLst>
          </p:cNvPr>
          <p:cNvSpPr>
            <a:spLocks noGrp="1"/>
          </p:cNvSpPr>
          <p:nvPr>
            <p:ph type="title"/>
          </p:nvPr>
        </p:nvSpPr>
        <p:spPr>
          <a:xfrm>
            <a:off x="401216" y="188640"/>
            <a:ext cx="8563272" cy="788091"/>
          </a:xfrm>
        </p:spPr>
        <p:txBody>
          <a:bodyPr>
            <a:normAutofit/>
          </a:bodyPr>
          <a:lstStyle/>
          <a:p>
            <a:r>
              <a:rPr lang="fr-FR" dirty="0" smtClean="0"/>
              <a:t>Sommaire</a:t>
            </a:r>
            <a:endParaRPr lang="fr-FR" dirty="0"/>
          </a:p>
        </p:txBody>
      </p:sp>
      <p:sp>
        <p:nvSpPr>
          <p:cNvPr id="4" name="Espace réservé du numéro de diapositive 3">
            <a:extLst>
              <a:ext uri="{FF2B5EF4-FFF2-40B4-BE49-F238E27FC236}">
                <a16:creationId xmlns:a16="http://schemas.microsoft.com/office/drawing/2014/main" id="{E4ECE11A-E17A-BC41-88C1-8AE52D605C9C}"/>
              </a:ext>
            </a:extLst>
          </p:cNvPr>
          <p:cNvSpPr>
            <a:spLocks noGrp="1"/>
          </p:cNvSpPr>
          <p:nvPr>
            <p:ph type="sldNum" sz="quarter" idx="14"/>
          </p:nvPr>
        </p:nvSpPr>
        <p:spPr/>
        <p:txBody>
          <a:bodyPr/>
          <a:lstStyle/>
          <a:p>
            <a:pPr>
              <a:defRPr/>
            </a:pPr>
            <a:fld id="{482ABCE8-AFB3-9D4E-96FF-6101FDE8226B}" type="slidenum">
              <a:rPr lang="fr-FR" smtClean="0"/>
              <a:pPr>
                <a:defRPr/>
              </a:pPr>
              <a:t>2</a:t>
            </a:fld>
            <a:endParaRPr lang="fr-FR" dirty="0"/>
          </a:p>
        </p:txBody>
      </p:sp>
      <p:sp>
        <p:nvSpPr>
          <p:cNvPr id="5" name="Espace réservé du texte 4"/>
          <p:cNvSpPr>
            <a:spLocks noGrp="1"/>
          </p:cNvSpPr>
          <p:nvPr>
            <p:ph type="body" sz="quarter" idx="12"/>
          </p:nvPr>
        </p:nvSpPr>
        <p:spPr>
          <a:xfrm>
            <a:off x="401216" y="908720"/>
            <a:ext cx="8203232" cy="504056"/>
          </a:xfrm>
        </p:spPr>
        <p:txBody>
          <a:bodyPr/>
          <a:lstStyle/>
          <a:p>
            <a:pPr marL="457200" lvl="1" indent="-457200">
              <a:lnSpc>
                <a:spcPct val="110000"/>
              </a:lnSpc>
              <a:buClr>
                <a:schemeClr val="accent1"/>
              </a:buClr>
              <a:buSzPct val="100000"/>
              <a:buAutoNum type="arabicPeriod"/>
              <a:tabLst>
                <a:tab pos="539750" algn="l"/>
              </a:tabLst>
              <a:defRPr sz="2600" b="0" i="0"/>
            </a:pPr>
            <a:r>
              <a:rPr lang="fr-FR" sz="2000" dirty="0" smtClean="0"/>
              <a:t>Contexte : projet SAGESSE et l’amélioration de la gouvernance dans le système de l’ESR en Tunisie</a:t>
            </a:r>
          </a:p>
          <a:p>
            <a:pPr marL="457200" lvl="1" indent="-457200">
              <a:lnSpc>
                <a:spcPct val="110000"/>
              </a:lnSpc>
              <a:buClr>
                <a:schemeClr val="accent1"/>
              </a:buClr>
              <a:buSzPct val="100000"/>
              <a:buAutoNum type="arabicPeriod"/>
              <a:tabLst>
                <a:tab pos="539750" algn="l"/>
              </a:tabLst>
              <a:defRPr sz="2600" b="0" i="0"/>
            </a:pPr>
            <a:endParaRPr lang="fr-FR" sz="700" dirty="0" smtClean="0"/>
          </a:p>
          <a:p>
            <a:pPr marL="457200" lvl="1" indent="-457200">
              <a:lnSpc>
                <a:spcPct val="110000"/>
              </a:lnSpc>
              <a:buClr>
                <a:schemeClr val="accent1"/>
              </a:buClr>
              <a:buSzPct val="100000"/>
              <a:buAutoNum type="arabicPeriod"/>
              <a:tabLst>
                <a:tab pos="539750" algn="l"/>
              </a:tabLst>
              <a:defRPr sz="2600" b="0" i="0"/>
            </a:pPr>
            <a:r>
              <a:rPr lang="fr-FR" sz="2000" dirty="0" smtClean="0"/>
              <a:t>Présentation de l’université de Rennes 1</a:t>
            </a:r>
          </a:p>
          <a:p>
            <a:pPr marL="457200" lvl="1" indent="-457200">
              <a:lnSpc>
                <a:spcPct val="110000"/>
              </a:lnSpc>
              <a:buClr>
                <a:schemeClr val="accent1"/>
              </a:buClr>
              <a:buSzPct val="100000"/>
              <a:buAutoNum type="arabicPeriod"/>
              <a:tabLst>
                <a:tab pos="539750" algn="l"/>
              </a:tabLst>
              <a:defRPr sz="2600" b="0" i="0"/>
            </a:pPr>
            <a:endParaRPr lang="fr-FR" sz="700" dirty="0" smtClean="0"/>
          </a:p>
          <a:p>
            <a:pPr marL="457200" lvl="1" indent="-457200">
              <a:lnSpc>
                <a:spcPct val="110000"/>
              </a:lnSpc>
              <a:buClr>
                <a:schemeClr val="accent1"/>
              </a:buClr>
              <a:buSzPct val="100000"/>
              <a:buAutoNum type="arabicPeriod"/>
              <a:tabLst>
                <a:tab pos="539750" algn="l"/>
              </a:tabLst>
              <a:defRPr sz="2600" b="0" i="0"/>
            </a:pPr>
            <a:r>
              <a:rPr lang="fr-FR" sz="2000" dirty="0" smtClean="0"/>
              <a:t>L’élaboration </a:t>
            </a:r>
            <a:r>
              <a:rPr lang="fr-FR" sz="2000" dirty="0"/>
              <a:t>du projet </a:t>
            </a:r>
            <a:r>
              <a:rPr lang="fr-FR" sz="2000" dirty="0" smtClean="0"/>
              <a:t>stratégique</a:t>
            </a:r>
          </a:p>
          <a:p>
            <a:pPr marL="457200" lvl="1" indent="-457200">
              <a:lnSpc>
                <a:spcPct val="110000"/>
              </a:lnSpc>
              <a:buClr>
                <a:schemeClr val="accent1"/>
              </a:buClr>
              <a:buSzPct val="100000"/>
              <a:buAutoNum type="arabicPeriod"/>
              <a:tabLst>
                <a:tab pos="539750" algn="l"/>
              </a:tabLst>
              <a:defRPr sz="2600" b="0" i="0"/>
            </a:pPr>
            <a:endParaRPr lang="fr-FR" sz="700" dirty="0" smtClean="0"/>
          </a:p>
          <a:p>
            <a:pPr marL="457200" lvl="1" indent="-457200">
              <a:lnSpc>
                <a:spcPct val="110000"/>
              </a:lnSpc>
              <a:buClr>
                <a:schemeClr val="accent1"/>
              </a:buClr>
              <a:buSzPct val="100000"/>
              <a:buAutoNum type="arabicPeriod"/>
              <a:tabLst>
                <a:tab pos="539750" algn="l"/>
              </a:tabLst>
              <a:defRPr sz="2600" b="0" i="0"/>
            </a:pPr>
            <a:r>
              <a:rPr lang="fr-FR" sz="2000" dirty="0" smtClean="0"/>
              <a:t>Le nécessaire suivi du projet d’établissement</a:t>
            </a:r>
          </a:p>
          <a:p>
            <a:pPr marL="457200" lvl="1" indent="-457200">
              <a:lnSpc>
                <a:spcPct val="110000"/>
              </a:lnSpc>
              <a:buClr>
                <a:schemeClr val="accent1"/>
              </a:buClr>
              <a:buSzPct val="100000"/>
              <a:buAutoNum type="arabicPeriod"/>
              <a:tabLst>
                <a:tab pos="539750" algn="l"/>
              </a:tabLst>
              <a:defRPr sz="2600" b="0" i="0"/>
            </a:pPr>
            <a:endParaRPr lang="fr-FR" sz="700" dirty="0" smtClean="0"/>
          </a:p>
          <a:p>
            <a:pPr marL="457200" lvl="1" indent="-457200">
              <a:lnSpc>
                <a:spcPct val="110000"/>
              </a:lnSpc>
              <a:buClr>
                <a:schemeClr val="accent1"/>
              </a:buClr>
              <a:buSzPct val="100000"/>
              <a:buAutoNum type="arabicPeriod"/>
              <a:tabLst>
                <a:tab pos="539750" algn="l"/>
              </a:tabLst>
              <a:defRPr sz="2600" b="0" i="0"/>
            </a:pPr>
            <a:r>
              <a:rPr lang="fr-FR" sz="2000" dirty="0"/>
              <a:t>Les difficultés financières, le Plan de retour à l’équilibre </a:t>
            </a:r>
            <a:r>
              <a:rPr lang="fr-FR" sz="2000" dirty="0" smtClean="0"/>
              <a:t>financier </a:t>
            </a:r>
            <a:r>
              <a:rPr lang="fr-FR" sz="2000" dirty="0"/>
              <a:t>(PREF) et l’ajustement du projet </a:t>
            </a:r>
            <a:r>
              <a:rPr lang="fr-FR" sz="2000" dirty="0" smtClean="0"/>
              <a:t>d’établissement</a:t>
            </a:r>
          </a:p>
          <a:p>
            <a:pPr marL="457200" lvl="1" indent="-457200">
              <a:lnSpc>
                <a:spcPct val="110000"/>
              </a:lnSpc>
              <a:buClr>
                <a:schemeClr val="accent1"/>
              </a:buClr>
              <a:buSzPct val="100000"/>
              <a:buAutoNum type="arabicPeriod"/>
              <a:tabLst>
                <a:tab pos="539750" algn="l"/>
              </a:tabLst>
              <a:defRPr sz="2600" b="0" i="0"/>
            </a:pPr>
            <a:endParaRPr lang="fr-FR" sz="500" dirty="0" smtClean="0"/>
          </a:p>
          <a:p>
            <a:pPr marL="457200" lvl="1" indent="-457200">
              <a:lnSpc>
                <a:spcPct val="110000"/>
              </a:lnSpc>
              <a:buClr>
                <a:schemeClr val="accent1"/>
              </a:buClr>
              <a:buSzPct val="100000"/>
              <a:buAutoNum type="arabicPeriod"/>
              <a:tabLst>
                <a:tab pos="539750" algn="l"/>
              </a:tabLst>
              <a:defRPr sz="2600" b="0" i="0"/>
            </a:pPr>
            <a:r>
              <a:rPr lang="fr-FR" sz="2000" dirty="0" smtClean="0"/>
              <a:t>Les tableaux de bord</a:t>
            </a:r>
          </a:p>
          <a:p>
            <a:pPr marL="457200" lvl="1" indent="-457200">
              <a:lnSpc>
                <a:spcPct val="110000"/>
              </a:lnSpc>
              <a:buClr>
                <a:schemeClr val="accent1"/>
              </a:buClr>
              <a:buSzPct val="100000"/>
              <a:buAutoNum type="arabicPeriod"/>
              <a:tabLst>
                <a:tab pos="539750" algn="l"/>
              </a:tabLst>
              <a:defRPr sz="2600" b="0" i="0"/>
            </a:pPr>
            <a:endParaRPr lang="fr-FR" sz="700" dirty="0" smtClean="0"/>
          </a:p>
          <a:p>
            <a:pPr marL="457200" lvl="1" indent="-457200">
              <a:lnSpc>
                <a:spcPct val="110000"/>
              </a:lnSpc>
              <a:buClr>
                <a:schemeClr val="accent1"/>
              </a:buClr>
              <a:buSzPct val="100000"/>
              <a:buAutoNum type="arabicPeriod"/>
              <a:tabLst>
                <a:tab pos="539750" algn="l"/>
              </a:tabLst>
              <a:defRPr sz="2600" b="0" i="0"/>
            </a:pPr>
            <a:r>
              <a:rPr lang="fr-FR" sz="2000" dirty="0" smtClean="0"/>
              <a:t>Un indispensable système d’information décisionnel (SID)</a:t>
            </a:r>
          </a:p>
          <a:p>
            <a:pPr marL="457200" lvl="1" indent="-457200">
              <a:lnSpc>
                <a:spcPct val="110000"/>
              </a:lnSpc>
              <a:buClr>
                <a:schemeClr val="accent1"/>
              </a:buClr>
              <a:buSzPct val="100000"/>
              <a:buAutoNum type="arabicPeriod"/>
              <a:tabLst>
                <a:tab pos="539750" algn="l"/>
              </a:tabLst>
              <a:defRPr sz="2600" b="0" i="0"/>
            </a:pPr>
            <a:endParaRPr lang="fr-FR" sz="700" dirty="0" smtClean="0"/>
          </a:p>
          <a:p>
            <a:pPr marL="457200" lvl="1" indent="-457200">
              <a:lnSpc>
                <a:spcPct val="110000"/>
              </a:lnSpc>
              <a:buClr>
                <a:schemeClr val="accent1"/>
              </a:buClr>
              <a:buSzPct val="100000"/>
              <a:buFont typeface="Wingdings 2" charset="0"/>
              <a:buAutoNum type="arabicPeriod"/>
              <a:tabLst>
                <a:tab pos="539750" algn="l"/>
              </a:tabLst>
              <a:defRPr sz="2600" b="0" i="0"/>
            </a:pPr>
            <a:r>
              <a:rPr lang="fr-FR" sz="2000" dirty="0"/>
              <a:t>En guise de conclusion : projet d’établissement et nouveau management des universités</a:t>
            </a:r>
          </a:p>
          <a:p>
            <a:pPr marL="457200" lvl="1" indent="-457200">
              <a:lnSpc>
                <a:spcPct val="110000"/>
              </a:lnSpc>
              <a:buClr>
                <a:schemeClr val="accent1"/>
              </a:buClr>
              <a:buSzPct val="100000"/>
              <a:buAutoNum type="arabicPeriod"/>
              <a:tabLst>
                <a:tab pos="539750" algn="l"/>
              </a:tabLst>
              <a:defRPr sz="2600" b="0" i="0"/>
            </a:pPr>
            <a:endParaRPr lang="fr-FR" sz="2000" dirty="0" smtClean="0"/>
          </a:p>
        </p:txBody>
      </p:sp>
    </p:spTree>
    <p:extLst>
      <p:ext uri="{BB962C8B-B14F-4D97-AF65-F5344CB8AC3E}">
        <p14:creationId xmlns:p14="http://schemas.microsoft.com/office/powerpoint/2010/main" val="29686415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27DF9E2-6E6E-2449-8B6F-1FF51623770F}"/>
              </a:ext>
            </a:extLst>
          </p:cNvPr>
          <p:cNvSpPr>
            <a:spLocks noGrp="1"/>
          </p:cNvSpPr>
          <p:nvPr>
            <p:ph type="title"/>
          </p:nvPr>
        </p:nvSpPr>
        <p:spPr>
          <a:xfrm>
            <a:off x="277940" y="188640"/>
            <a:ext cx="8563272" cy="788091"/>
          </a:xfrm>
        </p:spPr>
        <p:txBody>
          <a:bodyPr>
            <a:normAutofit/>
          </a:bodyPr>
          <a:lstStyle/>
          <a:p>
            <a:r>
              <a:rPr lang="fr-FR" dirty="0" smtClean="0"/>
              <a:t>Les indicateurs communs (14)</a:t>
            </a:r>
            <a:endParaRPr lang="fr-FR" dirty="0"/>
          </a:p>
        </p:txBody>
      </p:sp>
      <p:sp>
        <p:nvSpPr>
          <p:cNvPr id="4" name="Espace réservé du numéro de diapositive 3">
            <a:extLst>
              <a:ext uri="{FF2B5EF4-FFF2-40B4-BE49-F238E27FC236}">
                <a16:creationId xmlns:a16="http://schemas.microsoft.com/office/drawing/2014/main" id="{E4ECE11A-E17A-BC41-88C1-8AE52D605C9C}"/>
              </a:ext>
            </a:extLst>
          </p:cNvPr>
          <p:cNvSpPr>
            <a:spLocks noGrp="1"/>
          </p:cNvSpPr>
          <p:nvPr>
            <p:ph type="sldNum" sz="quarter" idx="14"/>
          </p:nvPr>
        </p:nvSpPr>
        <p:spPr/>
        <p:txBody>
          <a:bodyPr/>
          <a:lstStyle/>
          <a:p>
            <a:pPr>
              <a:defRPr/>
            </a:pPr>
            <a:fld id="{482ABCE8-AFB3-9D4E-96FF-6101FDE8226B}" type="slidenum">
              <a:rPr lang="fr-FR" smtClean="0"/>
              <a:pPr>
                <a:defRPr/>
              </a:pPr>
              <a:t>20</a:t>
            </a:fld>
            <a:endParaRPr lang="fr-FR" dirty="0"/>
          </a:p>
        </p:txBody>
      </p:sp>
      <p:graphicFrame>
        <p:nvGraphicFramePr>
          <p:cNvPr id="5" name="Tableau 4"/>
          <p:cNvGraphicFramePr>
            <a:graphicFrameLocks noGrp="1"/>
          </p:cNvGraphicFramePr>
          <p:nvPr>
            <p:extLst>
              <p:ext uri="{D42A27DB-BD31-4B8C-83A1-F6EECF244321}">
                <p14:modId xmlns:p14="http://schemas.microsoft.com/office/powerpoint/2010/main" val="845874414"/>
              </p:ext>
            </p:extLst>
          </p:nvPr>
        </p:nvGraphicFramePr>
        <p:xfrm>
          <a:off x="683568" y="1124744"/>
          <a:ext cx="6840760" cy="4084320"/>
        </p:xfrm>
        <a:graphic>
          <a:graphicData uri="http://schemas.openxmlformats.org/drawingml/2006/table">
            <a:tbl>
              <a:tblPr firstRow="1" bandRow="1">
                <a:tableStyleId>{5940675A-B579-460E-94D1-54222C63F5DA}</a:tableStyleId>
              </a:tblPr>
              <a:tblGrid>
                <a:gridCol w="1777718">
                  <a:extLst>
                    <a:ext uri="{9D8B030D-6E8A-4147-A177-3AD203B41FA5}">
                      <a16:colId xmlns:a16="http://schemas.microsoft.com/office/drawing/2014/main" val="20000"/>
                    </a:ext>
                  </a:extLst>
                </a:gridCol>
                <a:gridCol w="5063042">
                  <a:extLst>
                    <a:ext uri="{9D8B030D-6E8A-4147-A177-3AD203B41FA5}">
                      <a16:colId xmlns:a16="http://schemas.microsoft.com/office/drawing/2014/main" val="20001"/>
                    </a:ext>
                  </a:extLst>
                </a:gridCol>
              </a:tblGrid>
              <a:tr h="370840">
                <a:tc>
                  <a:txBody>
                    <a:bodyPr/>
                    <a:lstStyle/>
                    <a:p>
                      <a:pPr algn="l"/>
                      <a:r>
                        <a:rPr lang="fr-FR" sz="1600" dirty="0" smtClean="0"/>
                        <a:t>Formation et recherche</a:t>
                      </a:r>
                      <a:endParaRPr lang="fr-FR" sz="1600" dirty="0"/>
                    </a:p>
                  </a:txBody>
                  <a:tcPr/>
                </a:tc>
                <a:tc>
                  <a:txBody>
                    <a:bodyPr/>
                    <a:lstStyle/>
                    <a:p>
                      <a:pPr marL="285750" indent="-285750" algn="l">
                        <a:buFont typeface="Arial" panose="020B0604020202020204" pitchFamily="34" charset="0"/>
                        <a:buChar char="•"/>
                      </a:pPr>
                      <a:r>
                        <a:rPr lang="fr-FR" sz="1600" dirty="0" smtClean="0"/>
                        <a:t>Taux de réussite en licence en 3 ans</a:t>
                      </a:r>
                    </a:p>
                    <a:p>
                      <a:pPr marL="285750" indent="-285750" algn="l">
                        <a:buFont typeface="Arial" panose="020B0604020202020204" pitchFamily="34" charset="0"/>
                        <a:buChar char="•"/>
                      </a:pPr>
                      <a:r>
                        <a:rPr lang="fr-FR" sz="1600" dirty="0" smtClean="0"/>
                        <a:t>Taux de réussite de licence</a:t>
                      </a:r>
                      <a:r>
                        <a:rPr lang="fr-FR" sz="1600" baseline="0" dirty="0" smtClean="0"/>
                        <a:t> en 4 ans</a:t>
                      </a:r>
                    </a:p>
                    <a:p>
                      <a:pPr marL="285750" indent="-285750" algn="l">
                        <a:buFont typeface="Arial" panose="020B0604020202020204" pitchFamily="34" charset="0"/>
                        <a:buChar char="•"/>
                      </a:pPr>
                      <a:r>
                        <a:rPr lang="fr-FR" sz="1600" baseline="0" dirty="0" smtClean="0"/>
                        <a:t>Réussite en master en 2 ans</a:t>
                      </a:r>
                    </a:p>
                    <a:p>
                      <a:pPr marL="285750" indent="-285750" algn="l">
                        <a:buFont typeface="Arial" panose="020B0604020202020204" pitchFamily="34" charset="0"/>
                        <a:buChar char="•"/>
                      </a:pPr>
                      <a:r>
                        <a:rPr lang="fr-FR" sz="1600" baseline="0" dirty="0" smtClean="0"/>
                        <a:t>Réussite en doctorat</a:t>
                      </a:r>
                    </a:p>
                    <a:p>
                      <a:pPr marL="285750" indent="-285750" algn="l">
                        <a:buFont typeface="Arial" panose="020B0604020202020204" pitchFamily="34" charset="0"/>
                        <a:buChar char="•"/>
                      </a:pPr>
                      <a:r>
                        <a:rPr lang="fr-FR" sz="1600" baseline="0" dirty="0" smtClean="0"/>
                        <a:t>Insertion professionnelle</a:t>
                      </a:r>
                    </a:p>
                    <a:p>
                      <a:pPr marL="285750" indent="-285750" algn="l">
                        <a:buFont typeface="Arial" panose="020B0604020202020204" pitchFamily="34" charset="0"/>
                        <a:buChar char="•"/>
                      </a:pPr>
                      <a:r>
                        <a:rPr lang="fr-FR" sz="1600" baseline="0" dirty="0" smtClean="0"/>
                        <a:t>Evaluation des formations et des enseignements</a:t>
                      </a:r>
                    </a:p>
                    <a:p>
                      <a:pPr marL="285750" indent="-285750" algn="l">
                        <a:buFont typeface="Arial" panose="020B0604020202020204" pitchFamily="34" charset="0"/>
                        <a:buChar char="•"/>
                      </a:pPr>
                      <a:r>
                        <a:rPr lang="fr-FR" sz="1600" baseline="0" dirty="0" smtClean="0"/>
                        <a:t>Développement de la formation continue</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600" dirty="0" smtClean="0"/>
                        <a:t>Variation des horaires d’ouverture du SCD</a:t>
                      </a:r>
                    </a:p>
                  </a:txBody>
                  <a:tcPr/>
                </a:tc>
                <a:extLst>
                  <a:ext uri="{0D108BD9-81ED-4DB2-BD59-A6C34878D82A}">
                    <a16:rowId xmlns:a16="http://schemas.microsoft.com/office/drawing/2014/main" val="10000"/>
                  </a:ext>
                </a:extLst>
              </a:tr>
              <a:tr h="370840">
                <a:tc>
                  <a:txBody>
                    <a:bodyPr/>
                    <a:lstStyle/>
                    <a:p>
                      <a:pPr algn="l"/>
                      <a:r>
                        <a:rPr lang="fr-FR" sz="1600" dirty="0" smtClean="0"/>
                        <a:t>Pilotage</a:t>
                      </a:r>
                      <a:endParaRPr lang="fr-FR" sz="1600" dirty="0"/>
                    </a:p>
                  </a:txBody>
                  <a:tcPr/>
                </a:tc>
                <a:tc>
                  <a:txBody>
                    <a:bodyPr/>
                    <a:lstStyle/>
                    <a:p>
                      <a:pPr marL="285750" indent="-285750" algn="l">
                        <a:buFont typeface="Arial" panose="020B0604020202020204" pitchFamily="34" charset="0"/>
                        <a:buChar char="•"/>
                      </a:pPr>
                      <a:r>
                        <a:rPr lang="fr-FR" sz="1600" dirty="0" smtClean="0"/>
                        <a:t>Endorecrutement</a:t>
                      </a:r>
                      <a:r>
                        <a:rPr lang="fr-FR" sz="1600" baseline="0" dirty="0" smtClean="0"/>
                        <a:t> des enseignants-chercheurs</a:t>
                      </a:r>
                    </a:p>
                    <a:p>
                      <a:pPr marL="285750" indent="-285750" algn="l">
                        <a:buFont typeface="Arial" panose="020B0604020202020204" pitchFamily="34" charset="0"/>
                        <a:buChar char="•"/>
                      </a:pPr>
                      <a:r>
                        <a:rPr lang="fr-FR" sz="1600" baseline="0" dirty="0" smtClean="0"/>
                        <a:t>Développement des ressources propres hors subventions pour charges de service public</a:t>
                      </a:r>
                    </a:p>
                    <a:p>
                      <a:pPr marL="285750" indent="-285750" algn="l">
                        <a:buFont typeface="Arial" panose="020B0604020202020204" pitchFamily="34" charset="0"/>
                        <a:buChar char="•"/>
                      </a:pPr>
                      <a:r>
                        <a:rPr lang="fr-FR" sz="1600" baseline="0" dirty="0" smtClean="0"/>
                        <a:t>Pilotage financier</a:t>
                      </a:r>
                    </a:p>
                    <a:p>
                      <a:pPr marL="285750" indent="-285750" algn="l">
                        <a:buFont typeface="Arial" panose="020B0604020202020204" pitchFamily="34" charset="0"/>
                        <a:buChar char="•"/>
                      </a:pPr>
                      <a:r>
                        <a:rPr lang="fr-FR" sz="1600" baseline="0" dirty="0" smtClean="0"/>
                        <a:t>Pilotage du système d’information et des services numériques aux usagers</a:t>
                      </a:r>
                    </a:p>
                    <a:p>
                      <a:pPr marL="285750" indent="-285750" algn="l">
                        <a:buFont typeface="Arial" panose="020B0604020202020204" pitchFamily="34" charset="0"/>
                        <a:buChar char="•"/>
                      </a:pPr>
                      <a:r>
                        <a:rPr lang="fr-FR" sz="1600" baseline="0" dirty="0" smtClean="0"/>
                        <a:t>Taux d’occupation des locaux</a:t>
                      </a:r>
                    </a:p>
                    <a:p>
                      <a:pPr marL="285750" indent="-285750" algn="l">
                        <a:buFont typeface="Arial" panose="020B0604020202020204" pitchFamily="34" charset="0"/>
                        <a:buChar char="•"/>
                      </a:pPr>
                      <a:r>
                        <a:rPr lang="fr-FR" sz="1600" baseline="0" dirty="0" smtClean="0"/>
                        <a:t>Evolution des surfaces immobilières</a:t>
                      </a:r>
                      <a:endParaRPr lang="fr-FR" sz="16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6495824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27DF9E2-6E6E-2449-8B6F-1FF51623770F}"/>
              </a:ext>
            </a:extLst>
          </p:cNvPr>
          <p:cNvSpPr>
            <a:spLocks noGrp="1"/>
          </p:cNvSpPr>
          <p:nvPr>
            <p:ph type="title"/>
          </p:nvPr>
        </p:nvSpPr>
        <p:spPr>
          <a:xfrm>
            <a:off x="303631" y="35774"/>
            <a:ext cx="8563272" cy="788091"/>
          </a:xfrm>
        </p:spPr>
        <p:txBody>
          <a:bodyPr>
            <a:noAutofit/>
          </a:bodyPr>
          <a:lstStyle/>
          <a:p>
            <a:r>
              <a:rPr lang="fr-FR" sz="2400" dirty="0" smtClean="0"/>
              <a:t>Les indicateurs internes pour le suivi du contrat : quelques exemples</a:t>
            </a:r>
            <a:endParaRPr lang="fr-FR" sz="2400" dirty="0"/>
          </a:p>
        </p:txBody>
      </p:sp>
      <p:sp>
        <p:nvSpPr>
          <p:cNvPr id="4" name="Espace réservé du numéro de diapositive 3">
            <a:extLst>
              <a:ext uri="{FF2B5EF4-FFF2-40B4-BE49-F238E27FC236}">
                <a16:creationId xmlns:a16="http://schemas.microsoft.com/office/drawing/2014/main" id="{E4ECE11A-E17A-BC41-88C1-8AE52D605C9C}"/>
              </a:ext>
            </a:extLst>
          </p:cNvPr>
          <p:cNvSpPr>
            <a:spLocks noGrp="1"/>
          </p:cNvSpPr>
          <p:nvPr>
            <p:ph type="sldNum" sz="quarter" idx="14"/>
          </p:nvPr>
        </p:nvSpPr>
        <p:spPr/>
        <p:txBody>
          <a:bodyPr/>
          <a:lstStyle/>
          <a:p>
            <a:pPr>
              <a:defRPr/>
            </a:pPr>
            <a:fld id="{482ABCE8-AFB3-9D4E-96FF-6101FDE8226B}" type="slidenum">
              <a:rPr lang="fr-FR" smtClean="0"/>
              <a:pPr>
                <a:defRPr/>
              </a:pPr>
              <a:t>21</a:t>
            </a:fld>
            <a:endParaRPr lang="fr-FR" dirty="0"/>
          </a:p>
        </p:txBody>
      </p:sp>
      <p:graphicFrame>
        <p:nvGraphicFramePr>
          <p:cNvPr id="6" name="Tableau 5"/>
          <p:cNvGraphicFramePr>
            <a:graphicFrameLocks noGrp="1"/>
          </p:cNvGraphicFramePr>
          <p:nvPr>
            <p:extLst>
              <p:ext uri="{D42A27DB-BD31-4B8C-83A1-F6EECF244321}">
                <p14:modId xmlns:p14="http://schemas.microsoft.com/office/powerpoint/2010/main" val="1728291667"/>
              </p:ext>
            </p:extLst>
          </p:nvPr>
        </p:nvGraphicFramePr>
        <p:xfrm>
          <a:off x="395536" y="1052736"/>
          <a:ext cx="8280920" cy="4585701"/>
        </p:xfrm>
        <a:graphic>
          <a:graphicData uri="http://schemas.openxmlformats.org/drawingml/2006/table">
            <a:tbl>
              <a:tblPr firstRow="1" bandRow="1">
                <a:tableStyleId>{5940675A-B579-460E-94D1-54222C63F5DA}</a:tableStyleId>
              </a:tblPr>
              <a:tblGrid>
                <a:gridCol w="1577318">
                  <a:extLst>
                    <a:ext uri="{9D8B030D-6E8A-4147-A177-3AD203B41FA5}">
                      <a16:colId xmlns:a16="http://schemas.microsoft.com/office/drawing/2014/main" val="20000"/>
                    </a:ext>
                  </a:extLst>
                </a:gridCol>
                <a:gridCol w="3154637">
                  <a:extLst>
                    <a:ext uri="{9D8B030D-6E8A-4147-A177-3AD203B41FA5}">
                      <a16:colId xmlns:a16="http://schemas.microsoft.com/office/drawing/2014/main" val="20001"/>
                    </a:ext>
                  </a:extLst>
                </a:gridCol>
                <a:gridCol w="2563142">
                  <a:extLst>
                    <a:ext uri="{9D8B030D-6E8A-4147-A177-3AD203B41FA5}">
                      <a16:colId xmlns:a16="http://schemas.microsoft.com/office/drawing/2014/main" val="20002"/>
                    </a:ext>
                  </a:extLst>
                </a:gridCol>
                <a:gridCol w="985823">
                  <a:extLst>
                    <a:ext uri="{9D8B030D-6E8A-4147-A177-3AD203B41FA5}">
                      <a16:colId xmlns:a16="http://schemas.microsoft.com/office/drawing/2014/main" val="20003"/>
                    </a:ext>
                  </a:extLst>
                </a:gridCol>
              </a:tblGrid>
              <a:tr h="560616">
                <a:tc>
                  <a:txBody>
                    <a:bodyPr/>
                    <a:lstStyle/>
                    <a:p>
                      <a:pPr algn="l"/>
                      <a:r>
                        <a:rPr lang="fr-FR" sz="1600" b="1" dirty="0" smtClean="0">
                          <a:solidFill>
                            <a:srgbClr val="FF0000"/>
                          </a:solidFill>
                        </a:rPr>
                        <a:t>Axes </a:t>
                      </a:r>
                      <a:endParaRPr lang="fr-FR" sz="1600" b="1" dirty="0">
                        <a:solidFill>
                          <a:srgbClr val="FF0000"/>
                        </a:solidFill>
                      </a:endParaRPr>
                    </a:p>
                  </a:txBody>
                  <a:tcPr/>
                </a:tc>
                <a:tc>
                  <a:txBody>
                    <a:bodyPr/>
                    <a:lstStyle/>
                    <a:p>
                      <a:pPr algn="l"/>
                      <a:r>
                        <a:rPr lang="fr-FR" sz="1600" b="1" dirty="0" smtClean="0">
                          <a:solidFill>
                            <a:srgbClr val="FF0000"/>
                          </a:solidFill>
                        </a:rPr>
                        <a:t>Actions</a:t>
                      </a:r>
                      <a:endParaRPr lang="fr-FR" sz="1600" b="1" dirty="0">
                        <a:solidFill>
                          <a:srgbClr val="FF0000"/>
                        </a:solidFill>
                      </a:endParaRPr>
                    </a:p>
                  </a:txBody>
                  <a:tcPr/>
                </a:tc>
                <a:tc>
                  <a:txBody>
                    <a:bodyPr/>
                    <a:lstStyle/>
                    <a:p>
                      <a:pPr algn="l"/>
                      <a:r>
                        <a:rPr lang="fr-FR" sz="1600" b="1" dirty="0" smtClean="0">
                          <a:solidFill>
                            <a:srgbClr val="FF0000"/>
                          </a:solidFill>
                        </a:rPr>
                        <a:t>Indicateurs</a:t>
                      </a:r>
                      <a:endParaRPr lang="fr-FR" sz="1600" b="1" dirty="0">
                        <a:solidFill>
                          <a:srgbClr val="FF0000"/>
                        </a:solidFill>
                      </a:endParaRPr>
                    </a:p>
                  </a:txBody>
                  <a:tcPr/>
                </a:tc>
                <a:tc>
                  <a:txBody>
                    <a:bodyPr/>
                    <a:lstStyle/>
                    <a:p>
                      <a:pPr algn="l"/>
                      <a:r>
                        <a:rPr lang="fr-FR" sz="1600" b="1" dirty="0" smtClean="0">
                          <a:solidFill>
                            <a:srgbClr val="FF0000"/>
                          </a:solidFill>
                        </a:rPr>
                        <a:t>Cible 2021</a:t>
                      </a:r>
                      <a:endParaRPr lang="fr-FR" sz="1600" b="1" dirty="0">
                        <a:solidFill>
                          <a:srgbClr val="FF0000"/>
                        </a:solidFill>
                      </a:endParaRPr>
                    </a:p>
                  </a:txBody>
                  <a:tcPr/>
                </a:tc>
                <a:extLst>
                  <a:ext uri="{0D108BD9-81ED-4DB2-BD59-A6C34878D82A}">
                    <a16:rowId xmlns:a16="http://schemas.microsoft.com/office/drawing/2014/main" val="10000"/>
                  </a:ext>
                </a:extLst>
              </a:tr>
              <a:tr h="469397">
                <a:tc>
                  <a:txBody>
                    <a:bodyPr/>
                    <a:lstStyle/>
                    <a:p>
                      <a:pPr algn="l"/>
                      <a:r>
                        <a:rPr lang="fr-FR" sz="1400" dirty="0" smtClean="0"/>
                        <a:t>Formation</a:t>
                      </a:r>
                      <a:endParaRPr lang="fr-FR" sz="1400" dirty="0"/>
                    </a:p>
                  </a:txBody>
                  <a:tcPr/>
                </a:tc>
                <a:tc>
                  <a:txBody>
                    <a:bodyPr/>
                    <a:lstStyle/>
                    <a:p>
                      <a:pPr algn="l"/>
                      <a:r>
                        <a:rPr lang="fr-FR" sz="1400" dirty="0" smtClean="0"/>
                        <a:t>Mettre en place le</a:t>
                      </a:r>
                      <a:r>
                        <a:rPr lang="fr-FR" sz="1400" baseline="0" dirty="0" smtClean="0"/>
                        <a:t> </a:t>
                      </a:r>
                      <a:r>
                        <a:rPr lang="fr-FR" sz="1400" dirty="0" smtClean="0"/>
                        <a:t>ROF</a:t>
                      </a:r>
                      <a:endParaRPr lang="fr-FR" sz="1400" dirty="0"/>
                    </a:p>
                  </a:txBody>
                  <a:tcPr/>
                </a:tc>
                <a:tc>
                  <a:txBody>
                    <a:bodyPr/>
                    <a:lstStyle/>
                    <a:p>
                      <a:pPr algn="l"/>
                      <a:r>
                        <a:rPr lang="fr-FR" sz="1400" dirty="0" smtClean="0"/>
                        <a:t>%</a:t>
                      </a:r>
                      <a:r>
                        <a:rPr lang="fr-FR" sz="1400" baseline="0" dirty="0" smtClean="0"/>
                        <a:t> de formations décrites dans le ROF</a:t>
                      </a:r>
                      <a:endParaRPr lang="fr-FR" sz="1400" dirty="0"/>
                    </a:p>
                  </a:txBody>
                  <a:tcPr/>
                </a:tc>
                <a:tc>
                  <a:txBody>
                    <a:bodyPr/>
                    <a:lstStyle/>
                    <a:p>
                      <a:pPr algn="l"/>
                      <a:r>
                        <a:rPr lang="fr-FR" sz="1400" dirty="0" smtClean="0"/>
                        <a:t>100%</a:t>
                      </a:r>
                      <a:endParaRPr lang="fr-FR" sz="1400" dirty="0"/>
                    </a:p>
                  </a:txBody>
                  <a:tcPr/>
                </a:tc>
                <a:extLst>
                  <a:ext uri="{0D108BD9-81ED-4DB2-BD59-A6C34878D82A}">
                    <a16:rowId xmlns:a16="http://schemas.microsoft.com/office/drawing/2014/main" val="10001"/>
                  </a:ext>
                </a:extLst>
              </a:tr>
              <a:tr h="599309">
                <a:tc>
                  <a:txBody>
                    <a:bodyPr/>
                    <a:lstStyle/>
                    <a:p>
                      <a:pPr algn="l"/>
                      <a:r>
                        <a:rPr lang="fr-FR" sz="1400" dirty="0" smtClean="0"/>
                        <a:t>Formation</a:t>
                      </a:r>
                      <a:endParaRPr lang="fr-FR" sz="1400" dirty="0"/>
                    </a:p>
                  </a:txBody>
                  <a:tcPr/>
                </a:tc>
                <a:tc>
                  <a:txBody>
                    <a:bodyPr/>
                    <a:lstStyle/>
                    <a:p>
                      <a:pPr algn="l"/>
                      <a:r>
                        <a:rPr lang="fr-FR" sz="1400" dirty="0" smtClean="0"/>
                        <a:t>Développer les validations (VAE,</a:t>
                      </a:r>
                      <a:r>
                        <a:rPr lang="fr-FR" sz="1400" baseline="0" dirty="0" smtClean="0"/>
                        <a:t> VAP, VES)</a:t>
                      </a:r>
                      <a:endParaRPr lang="fr-FR" sz="1400" dirty="0"/>
                    </a:p>
                  </a:txBody>
                  <a:tcPr/>
                </a:tc>
                <a:tc>
                  <a:txBody>
                    <a:bodyPr/>
                    <a:lstStyle/>
                    <a:p>
                      <a:pPr algn="l"/>
                      <a:r>
                        <a:rPr lang="fr-FR" sz="1400" dirty="0" smtClean="0"/>
                        <a:t>Nombre de validation délivrées par an</a:t>
                      </a:r>
                      <a:endParaRPr lang="fr-FR" sz="1400" dirty="0"/>
                    </a:p>
                  </a:txBody>
                  <a:tcPr/>
                </a:tc>
                <a:tc>
                  <a:txBody>
                    <a:bodyPr/>
                    <a:lstStyle/>
                    <a:p>
                      <a:pPr algn="l"/>
                      <a:r>
                        <a:rPr lang="fr-FR" sz="1400" dirty="0" smtClean="0"/>
                        <a:t>+ 10%</a:t>
                      </a:r>
                      <a:endParaRPr lang="fr-FR" sz="1400" dirty="0"/>
                    </a:p>
                  </a:txBody>
                  <a:tcPr/>
                </a:tc>
                <a:extLst>
                  <a:ext uri="{0D108BD9-81ED-4DB2-BD59-A6C34878D82A}">
                    <a16:rowId xmlns:a16="http://schemas.microsoft.com/office/drawing/2014/main" val="10002"/>
                  </a:ext>
                </a:extLst>
              </a:tr>
              <a:tr h="720080">
                <a:tc>
                  <a:txBody>
                    <a:bodyPr/>
                    <a:lstStyle/>
                    <a:p>
                      <a:pPr algn="l"/>
                      <a:r>
                        <a:rPr lang="fr-FR" sz="1400" dirty="0" smtClean="0"/>
                        <a:t>Recherche</a:t>
                      </a:r>
                      <a:endParaRPr lang="fr-FR" sz="1400" dirty="0"/>
                    </a:p>
                  </a:txBody>
                  <a:tcPr/>
                </a:tc>
                <a:tc>
                  <a:txBody>
                    <a:bodyPr/>
                    <a:lstStyle/>
                    <a:p>
                      <a:pPr algn="l"/>
                      <a:r>
                        <a:rPr lang="fr-FR" sz="1400" dirty="0" smtClean="0"/>
                        <a:t>Mettre en place un charte de signature unique</a:t>
                      </a:r>
                      <a:r>
                        <a:rPr lang="fr-FR" sz="1400" baseline="0" dirty="0" smtClean="0"/>
                        <a:t> pour les publications scientifiques</a:t>
                      </a:r>
                      <a:endParaRPr lang="fr-FR" sz="1400" dirty="0"/>
                    </a:p>
                  </a:txBody>
                  <a:tcPr/>
                </a:tc>
                <a:tc>
                  <a:txBody>
                    <a:bodyPr/>
                    <a:lstStyle/>
                    <a:p>
                      <a:pPr algn="l"/>
                      <a:r>
                        <a:rPr lang="fr-FR" sz="1400" dirty="0" smtClean="0"/>
                        <a:t>% d’articles respectant la charte</a:t>
                      </a:r>
                      <a:endParaRPr lang="fr-FR" sz="1400" dirty="0"/>
                    </a:p>
                  </a:txBody>
                  <a:tcPr/>
                </a:tc>
                <a:tc>
                  <a:txBody>
                    <a:bodyPr/>
                    <a:lstStyle/>
                    <a:p>
                      <a:pPr algn="l"/>
                      <a:r>
                        <a:rPr lang="fr-FR" sz="1400" dirty="0" smtClean="0"/>
                        <a:t>100%</a:t>
                      </a:r>
                      <a:endParaRPr lang="fr-FR" sz="1400" dirty="0"/>
                    </a:p>
                  </a:txBody>
                  <a:tcPr/>
                </a:tc>
                <a:extLst>
                  <a:ext uri="{0D108BD9-81ED-4DB2-BD59-A6C34878D82A}">
                    <a16:rowId xmlns:a16="http://schemas.microsoft.com/office/drawing/2014/main" val="10003"/>
                  </a:ext>
                </a:extLst>
              </a:tr>
              <a:tr h="564624">
                <a:tc>
                  <a:txBody>
                    <a:bodyPr/>
                    <a:lstStyle/>
                    <a:p>
                      <a:pPr algn="l"/>
                      <a:r>
                        <a:rPr lang="fr-FR" sz="1400" dirty="0" smtClean="0"/>
                        <a:t>Recherche</a:t>
                      </a:r>
                      <a:endParaRPr lang="fr-FR" sz="1400" dirty="0"/>
                    </a:p>
                  </a:txBody>
                  <a:tcPr/>
                </a:tc>
                <a:tc>
                  <a:txBody>
                    <a:bodyPr/>
                    <a:lstStyle/>
                    <a:p>
                      <a:pPr algn="l"/>
                      <a:r>
                        <a:rPr lang="fr-FR" sz="1400" dirty="0" smtClean="0"/>
                        <a:t>Maintenir un nombre élevé de soutenance</a:t>
                      </a:r>
                      <a:r>
                        <a:rPr lang="fr-FR" sz="1400" baseline="0" dirty="0" smtClean="0"/>
                        <a:t> de doctorat par an</a:t>
                      </a:r>
                      <a:endParaRPr lang="fr-FR" sz="1400" dirty="0"/>
                    </a:p>
                  </a:txBody>
                  <a:tcPr/>
                </a:tc>
                <a:tc>
                  <a:txBody>
                    <a:bodyPr/>
                    <a:lstStyle/>
                    <a:p>
                      <a:pPr algn="l"/>
                      <a:r>
                        <a:rPr lang="fr-FR" sz="1400" dirty="0" smtClean="0"/>
                        <a:t>Nombre de soutenances</a:t>
                      </a:r>
                      <a:endParaRPr lang="fr-FR" sz="1400" dirty="0"/>
                    </a:p>
                  </a:txBody>
                  <a:tcPr/>
                </a:tc>
                <a:tc>
                  <a:txBody>
                    <a:bodyPr/>
                    <a:lstStyle/>
                    <a:p>
                      <a:pPr algn="l"/>
                      <a:r>
                        <a:rPr lang="fr-FR" sz="1400" dirty="0" smtClean="0"/>
                        <a:t>270</a:t>
                      </a:r>
                      <a:endParaRPr lang="fr-FR" sz="1400" dirty="0"/>
                    </a:p>
                  </a:txBody>
                  <a:tcPr/>
                </a:tc>
                <a:extLst>
                  <a:ext uri="{0D108BD9-81ED-4DB2-BD59-A6C34878D82A}">
                    <a16:rowId xmlns:a16="http://schemas.microsoft.com/office/drawing/2014/main" val="10004"/>
                  </a:ext>
                </a:extLst>
              </a:tr>
              <a:tr h="792088">
                <a:tc>
                  <a:txBody>
                    <a:bodyPr/>
                    <a:lstStyle/>
                    <a:p>
                      <a:pPr algn="l"/>
                      <a:r>
                        <a:rPr lang="fr-FR" sz="1400" dirty="0" smtClean="0"/>
                        <a:t>Pilotage &amp; PMD</a:t>
                      </a:r>
                      <a:endParaRPr lang="fr-FR" sz="1400" dirty="0"/>
                    </a:p>
                  </a:txBody>
                  <a:tcPr/>
                </a:tc>
                <a:tc>
                  <a:txBody>
                    <a:bodyPr/>
                    <a:lstStyle/>
                    <a:p>
                      <a:pPr algn="l"/>
                      <a:r>
                        <a:rPr lang="fr-FR" sz="1400" dirty="0" smtClean="0"/>
                        <a:t>Mettre</a:t>
                      </a:r>
                      <a:r>
                        <a:rPr lang="fr-FR" sz="1400" baseline="0" dirty="0" smtClean="0"/>
                        <a:t> en place des conseils de perfectionnement en LP et en Master</a:t>
                      </a:r>
                      <a:endParaRPr lang="fr-FR" sz="1400" dirty="0"/>
                    </a:p>
                  </a:txBody>
                  <a:tcPr/>
                </a:tc>
                <a:tc>
                  <a:txBody>
                    <a:bodyPr/>
                    <a:lstStyle/>
                    <a:p>
                      <a:pPr algn="l"/>
                      <a:r>
                        <a:rPr lang="fr-FR" sz="1400" dirty="0" smtClean="0"/>
                        <a:t>% de LP</a:t>
                      </a:r>
                      <a:r>
                        <a:rPr lang="fr-FR" sz="1400" baseline="0" dirty="0" smtClean="0"/>
                        <a:t> et de Master avec des conseils de perfectionnement actifs</a:t>
                      </a:r>
                      <a:endParaRPr lang="fr-FR" sz="1400" dirty="0"/>
                    </a:p>
                  </a:txBody>
                  <a:tcPr/>
                </a:tc>
                <a:tc>
                  <a:txBody>
                    <a:bodyPr/>
                    <a:lstStyle/>
                    <a:p>
                      <a:pPr algn="l"/>
                      <a:r>
                        <a:rPr lang="fr-FR" sz="1400" dirty="0" smtClean="0"/>
                        <a:t>100%</a:t>
                      </a:r>
                      <a:endParaRPr lang="fr-FR" sz="1400" dirty="0"/>
                    </a:p>
                  </a:txBody>
                  <a:tcPr/>
                </a:tc>
                <a:extLst>
                  <a:ext uri="{0D108BD9-81ED-4DB2-BD59-A6C34878D82A}">
                    <a16:rowId xmlns:a16="http://schemas.microsoft.com/office/drawing/2014/main" val="10005"/>
                  </a:ext>
                </a:extLst>
              </a:tr>
              <a:tr h="800880">
                <a:tc>
                  <a:txBody>
                    <a:bodyPr/>
                    <a:lstStyle/>
                    <a:p>
                      <a:pPr algn="l"/>
                      <a:r>
                        <a:rPr lang="fr-FR" sz="1400" dirty="0" smtClean="0"/>
                        <a:t>Pilotage &amp; PMD</a:t>
                      </a:r>
                      <a:endParaRPr lang="fr-FR" sz="1400" dirty="0"/>
                    </a:p>
                  </a:txBody>
                  <a:tcPr/>
                </a:tc>
                <a:tc>
                  <a:txBody>
                    <a:bodyPr/>
                    <a:lstStyle/>
                    <a:p>
                      <a:pPr algn="l"/>
                      <a:r>
                        <a:rPr lang="fr-FR" sz="1400" dirty="0" smtClean="0"/>
                        <a:t>Simplifier les démarches administratives</a:t>
                      </a:r>
                      <a:endParaRPr lang="fr-FR" sz="1400" dirty="0"/>
                    </a:p>
                  </a:txBody>
                  <a:tcPr/>
                </a:tc>
                <a:tc>
                  <a:txBody>
                    <a:bodyPr/>
                    <a:lstStyle/>
                    <a:p>
                      <a:pPr algn="l"/>
                      <a:r>
                        <a:rPr lang="fr-FR" sz="1400" dirty="0" smtClean="0"/>
                        <a:t>% de demandes de simplifications administratives</a:t>
                      </a:r>
                      <a:endParaRPr lang="fr-FR" sz="1400" dirty="0"/>
                    </a:p>
                  </a:txBody>
                  <a:tcPr/>
                </a:tc>
                <a:tc>
                  <a:txBody>
                    <a:bodyPr/>
                    <a:lstStyle/>
                    <a:p>
                      <a:pPr algn="l"/>
                      <a:r>
                        <a:rPr lang="fr-FR" sz="1400" dirty="0" smtClean="0"/>
                        <a:t>100%</a:t>
                      </a:r>
                      <a:endParaRPr lang="fr-FR" sz="14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7755439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27DF9E2-6E6E-2449-8B6F-1FF51623770F}"/>
              </a:ext>
            </a:extLst>
          </p:cNvPr>
          <p:cNvSpPr>
            <a:spLocks noGrp="1"/>
          </p:cNvSpPr>
          <p:nvPr>
            <p:ph type="title"/>
          </p:nvPr>
        </p:nvSpPr>
        <p:spPr>
          <a:xfrm>
            <a:off x="395536" y="116632"/>
            <a:ext cx="8563272" cy="512906"/>
          </a:xfrm>
        </p:spPr>
        <p:txBody>
          <a:bodyPr>
            <a:noAutofit/>
          </a:bodyPr>
          <a:lstStyle/>
          <a:p>
            <a:r>
              <a:rPr lang="fr-FR" sz="2400" dirty="0" smtClean="0"/>
              <a:t>Exemple de fiche indicateur : Un format imposé pour le contrat 2017/2021 en évolution pour 2022/2026</a:t>
            </a:r>
            <a:endParaRPr lang="fr-FR" sz="2400" dirty="0"/>
          </a:p>
        </p:txBody>
      </p:sp>
      <p:sp>
        <p:nvSpPr>
          <p:cNvPr id="4" name="Espace réservé du numéro de diapositive 3">
            <a:extLst>
              <a:ext uri="{FF2B5EF4-FFF2-40B4-BE49-F238E27FC236}">
                <a16:creationId xmlns:a16="http://schemas.microsoft.com/office/drawing/2014/main" id="{E4ECE11A-E17A-BC41-88C1-8AE52D605C9C}"/>
              </a:ext>
            </a:extLst>
          </p:cNvPr>
          <p:cNvSpPr>
            <a:spLocks noGrp="1"/>
          </p:cNvSpPr>
          <p:nvPr>
            <p:ph type="sldNum" sz="quarter" idx="14"/>
          </p:nvPr>
        </p:nvSpPr>
        <p:spPr/>
        <p:txBody>
          <a:bodyPr/>
          <a:lstStyle/>
          <a:p>
            <a:pPr>
              <a:defRPr/>
            </a:pPr>
            <a:fld id="{482ABCE8-AFB3-9D4E-96FF-6101FDE8226B}" type="slidenum">
              <a:rPr lang="fr-FR" smtClean="0"/>
              <a:pPr>
                <a:defRPr/>
              </a:pPr>
              <a:t>22</a:t>
            </a:fld>
            <a:endParaRPr lang="fr-FR" dirty="0"/>
          </a:p>
        </p:txBody>
      </p:sp>
      <p:pic>
        <p:nvPicPr>
          <p:cNvPr id="2" name="Image 1"/>
          <p:cNvPicPr>
            <a:picLocks noChangeAspect="1"/>
          </p:cNvPicPr>
          <p:nvPr/>
        </p:nvPicPr>
        <p:blipFill rotWithShape="1">
          <a:blip r:embed="rId3"/>
          <a:srcRect b="31081"/>
          <a:stretch/>
        </p:blipFill>
        <p:spPr>
          <a:xfrm>
            <a:off x="1992076" y="982698"/>
            <a:ext cx="5662725" cy="5112567"/>
          </a:xfrm>
          <a:prstGeom prst="rect">
            <a:avLst/>
          </a:prstGeom>
        </p:spPr>
      </p:pic>
    </p:spTree>
    <p:extLst>
      <p:ext uri="{BB962C8B-B14F-4D97-AF65-F5344CB8AC3E}">
        <p14:creationId xmlns:p14="http://schemas.microsoft.com/office/powerpoint/2010/main" val="26379205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27DF9E2-6E6E-2449-8B6F-1FF51623770F}"/>
              </a:ext>
            </a:extLst>
          </p:cNvPr>
          <p:cNvSpPr>
            <a:spLocks noGrp="1"/>
          </p:cNvSpPr>
          <p:nvPr>
            <p:ph type="title"/>
          </p:nvPr>
        </p:nvSpPr>
        <p:spPr>
          <a:xfrm>
            <a:off x="317719" y="232601"/>
            <a:ext cx="8563272" cy="788091"/>
          </a:xfrm>
        </p:spPr>
        <p:txBody>
          <a:bodyPr>
            <a:normAutofit/>
          </a:bodyPr>
          <a:lstStyle/>
          <a:p>
            <a:r>
              <a:rPr lang="fr-FR" dirty="0"/>
              <a:t>3</a:t>
            </a:r>
            <a:r>
              <a:rPr lang="fr-FR" dirty="0" smtClean="0"/>
              <a:t>.5 Méthode de travail pour élaborer le contrat</a:t>
            </a:r>
            <a:endParaRPr lang="fr-FR" dirty="0"/>
          </a:p>
        </p:txBody>
      </p:sp>
      <p:sp>
        <p:nvSpPr>
          <p:cNvPr id="4" name="Espace réservé du numéro de diapositive 3">
            <a:extLst>
              <a:ext uri="{FF2B5EF4-FFF2-40B4-BE49-F238E27FC236}">
                <a16:creationId xmlns:a16="http://schemas.microsoft.com/office/drawing/2014/main" id="{E4ECE11A-E17A-BC41-88C1-8AE52D605C9C}"/>
              </a:ext>
            </a:extLst>
          </p:cNvPr>
          <p:cNvSpPr>
            <a:spLocks noGrp="1"/>
          </p:cNvSpPr>
          <p:nvPr>
            <p:ph type="sldNum" sz="quarter" idx="14"/>
          </p:nvPr>
        </p:nvSpPr>
        <p:spPr/>
        <p:txBody>
          <a:bodyPr/>
          <a:lstStyle/>
          <a:p>
            <a:pPr>
              <a:defRPr/>
            </a:pPr>
            <a:fld id="{482ABCE8-AFB3-9D4E-96FF-6101FDE8226B}" type="slidenum">
              <a:rPr lang="fr-FR" smtClean="0"/>
              <a:pPr>
                <a:defRPr/>
              </a:pPr>
              <a:t>23</a:t>
            </a:fld>
            <a:endParaRPr lang="fr-FR" dirty="0"/>
          </a:p>
        </p:txBody>
      </p:sp>
      <p:cxnSp>
        <p:nvCxnSpPr>
          <p:cNvPr id="10" name="Connecteur droit 9"/>
          <p:cNvCxnSpPr/>
          <p:nvPr/>
        </p:nvCxnSpPr>
        <p:spPr>
          <a:xfrm>
            <a:off x="5417626" y="3573016"/>
            <a:ext cx="3149590" cy="0"/>
          </a:xfrm>
          <a:prstGeom prst="line">
            <a:avLst/>
          </a:prstGeom>
        </p:spPr>
        <p:style>
          <a:lnRef idx="3">
            <a:schemeClr val="accent3"/>
          </a:lnRef>
          <a:fillRef idx="0">
            <a:schemeClr val="accent3"/>
          </a:fillRef>
          <a:effectRef idx="2">
            <a:schemeClr val="accent3"/>
          </a:effectRef>
          <a:fontRef idx="minor">
            <a:schemeClr val="tx1"/>
          </a:fontRef>
        </p:style>
      </p:cxnSp>
      <p:sp>
        <p:nvSpPr>
          <p:cNvPr id="19" name="Shape 338"/>
          <p:cNvSpPr/>
          <p:nvPr/>
        </p:nvSpPr>
        <p:spPr>
          <a:xfrm>
            <a:off x="5580112" y="3681840"/>
            <a:ext cx="2808312" cy="2308320"/>
          </a:xfrm>
          <a:prstGeom prst="rect">
            <a:avLst/>
          </a:prstGeom>
          <a:solidFill>
            <a:srgbClr val="FFFFFF"/>
          </a:solidFill>
          <a:ln w="25400">
            <a:solidFill>
              <a:srgbClr val="FFFFFF"/>
            </a:solidFill>
          </a:ln>
          <a:extLst>
            <a:ext uri="{C572A759-6A51-4108-AA02-DFA0A04FC94B}">
              <ma14:wrappingTextBoxFlag xmlns="" xmlns:ma14="http://schemas.microsoft.com/office/mac/drawingml/2011/main" val="1"/>
            </a:ext>
          </a:extLst>
        </p:spPr>
        <p:txBody>
          <a:bodyPr wrap="square" lIns="45718" tIns="45718" rIns="45718" bIns="45718">
            <a:spAutoFit/>
          </a:bodyPr>
          <a:lstStyle/>
          <a:p>
            <a:pPr>
              <a:buSzPct val="100000"/>
              <a:defRPr>
                <a:latin typeface="Arial Narrow"/>
                <a:ea typeface="Arial Narrow"/>
                <a:cs typeface="Arial Narrow"/>
                <a:sym typeface="Arial Narrow"/>
              </a:defRPr>
            </a:pPr>
            <a:r>
              <a:rPr lang="fr-FR" sz="1600" b="1" dirty="0" smtClean="0"/>
              <a:t>Outillage du suivi opérationnel et de l’évaluation :</a:t>
            </a:r>
          </a:p>
          <a:p>
            <a:pPr>
              <a:buSzPct val="100000"/>
              <a:defRPr>
                <a:latin typeface="Arial Narrow"/>
                <a:ea typeface="Arial Narrow"/>
                <a:cs typeface="Arial Narrow"/>
                <a:sym typeface="Arial Narrow"/>
              </a:defRPr>
            </a:pPr>
            <a:endParaRPr lang="fr-FR" sz="1600" dirty="0" smtClean="0"/>
          </a:p>
          <a:p>
            <a:pPr marL="171450" indent="-171450">
              <a:buSzPct val="100000"/>
              <a:buFont typeface="Arial" panose="020B0604020202020204" pitchFamily="34" charset="0"/>
              <a:buChar char="•"/>
              <a:defRPr>
                <a:latin typeface="Arial Narrow"/>
                <a:ea typeface="Arial Narrow"/>
                <a:cs typeface="Arial Narrow"/>
                <a:sym typeface="Arial Narrow"/>
              </a:defRPr>
            </a:pPr>
            <a:r>
              <a:rPr sz="1600" dirty="0" smtClean="0"/>
              <a:t>Traduction </a:t>
            </a:r>
            <a:r>
              <a:rPr sz="1600" dirty="0"/>
              <a:t>du contrat en </a:t>
            </a:r>
            <a:r>
              <a:rPr sz="1600" dirty="0" smtClean="0"/>
              <a:t>objectifs </a:t>
            </a:r>
            <a:r>
              <a:rPr sz="1600" dirty="0"/>
              <a:t>opérationnels et en </a:t>
            </a:r>
            <a:r>
              <a:rPr sz="1600" dirty="0" smtClean="0"/>
              <a:t>actions</a:t>
            </a:r>
            <a:endParaRPr lang="fr-FR" sz="1600" dirty="0" smtClean="0"/>
          </a:p>
          <a:p>
            <a:pPr marL="171450" indent="-171450">
              <a:buSzPct val="100000"/>
              <a:buFont typeface="Arial" panose="020B0604020202020204" pitchFamily="34" charset="0"/>
              <a:buChar char="•"/>
              <a:defRPr>
                <a:latin typeface="Arial Narrow"/>
                <a:ea typeface="Arial Narrow"/>
                <a:cs typeface="Arial Narrow"/>
                <a:sym typeface="Arial Narrow"/>
              </a:defRPr>
            </a:pPr>
            <a:endParaRPr sz="1600" dirty="0"/>
          </a:p>
          <a:p>
            <a:pPr marL="342900" indent="-342900">
              <a:buSzPct val="100000"/>
              <a:buFont typeface="Arial" panose="020B0604020202020204" pitchFamily="34" charset="0"/>
              <a:buChar char="•"/>
              <a:defRPr>
                <a:latin typeface="Arial Narrow"/>
                <a:ea typeface="Arial Narrow"/>
                <a:cs typeface="Arial Narrow"/>
                <a:sym typeface="Arial Narrow"/>
              </a:defRPr>
            </a:pPr>
            <a:r>
              <a:rPr sz="1600" dirty="0"/>
              <a:t>Actions : réalisations, choix des indicateurs, estimation des coûts, </a:t>
            </a:r>
            <a:r>
              <a:rPr sz="1600" dirty="0" smtClean="0"/>
              <a:t>hiérarchisation</a:t>
            </a:r>
            <a:endParaRPr sz="1600" dirty="0"/>
          </a:p>
        </p:txBody>
      </p:sp>
      <p:sp>
        <p:nvSpPr>
          <p:cNvPr id="20" name="Shape 339"/>
          <p:cNvSpPr/>
          <p:nvPr/>
        </p:nvSpPr>
        <p:spPr>
          <a:xfrm>
            <a:off x="5580112" y="1144388"/>
            <a:ext cx="2448272" cy="2308320"/>
          </a:xfrm>
          <a:prstGeom prst="rect">
            <a:avLst/>
          </a:prstGeom>
          <a:solidFill>
            <a:srgbClr val="FFFFFF"/>
          </a:solidFill>
          <a:ln w="25400">
            <a:solidFill>
              <a:srgbClr val="FFFFFF"/>
            </a:solidFill>
          </a:ln>
          <a:extLst>
            <a:ext uri="{C572A759-6A51-4108-AA02-DFA0A04FC94B}">
              <ma14:wrappingTextBoxFlag xmlns="" xmlns:ma14="http://schemas.microsoft.com/office/mac/drawingml/2011/main" val="1"/>
            </a:ext>
          </a:extLst>
        </p:spPr>
        <p:txBody>
          <a:bodyPr wrap="square" lIns="45718" tIns="45718" rIns="45718" bIns="45718">
            <a:spAutoFit/>
          </a:bodyPr>
          <a:lstStyle/>
          <a:p>
            <a:pPr>
              <a:defRPr b="1">
                <a:latin typeface="Arial Narrow"/>
                <a:ea typeface="Arial Narrow"/>
                <a:cs typeface="Arial Narrow"/>
                <a:sym typeface="Arial Narrow"/>
              </a:defRPr>
            </a:pPr>
            <a:r>
              <a:rPr sz="1600" dirty="0"/>
              <a:t>Groupes de travail </a:t>
            </a:r>
            <a:r>
              <a:rPr sz="1600" b="0" dirty="0"/>
              <a:t>:</a:t>
            </a:r>
          </a:p>
          <a:p>
            <a:pPr>
              <a:defRPr>
                <a:latin typeface="Arial Narrow"/>
                <a:ea typeface="Arial Narrow"/>
                <a:cs typeface="Arial Narrow"/>
                <a:sym typeface="Arial Narrow"/>
              </a:defRPr>
            </a:pPr>
            <a:r>
              <a:rPr sz="1600" dirty="0"/>
              <a:t>Les pilotes des axes thématiques abordés dans le contrat</a:t>
            </a:r>
          </a:p>
          <a:p>
            <a:pPr>
              <a:defRPr>
                <a:latin typeface="Arial Narrow"/>
                <a:ea typeface="Arial Narrow"/>
                <a:cs typeface="Arial Narrow"/>
                <a:sym typeface="Arial Narrow"/>
              </a:defRPr>
            </a:pPr>
            <a:endParaRPr sz="1600" dirty="0"/>
          </a:p>
          <a:p>
            <a:pPr>
              <a:defRPr>
                <a:latin typeface="Arial Narrow"/>
                <a:ea typeface="Arial Narrow"/>
                <a:cs typeface="Arial Narrow"/>
                <a:sym typeface="Arial Narrow"/>
              </a:defRPr>
            </a:pPr>
            <a:r>
              <a:rPr sz="1600" dirty="0"/>
              <a:t>+ VP Pilotage et qualité </a:t>
            </a:r>
            <a:endParaRPr lang="fr-FR" sz="1600" dirty="0" smtClean="0"/>
          </a:p>
          <a:p>
            <a:pPr>
              <a:defRPr>
                <a:latin typeface="Arial Narrow"/>
                <a:ea typeface="Arial Narrow"/>
                <a:cs typeface="Arial Narrow"/>
                <a:sym typeface="Arial Narrow"/>
              </a:defRPr>
            </a:pPr>
            <a:r>
              <a:rPr lang="fr-FR" sz="1600" dirty="0" smtClean="0"/>
              <a:t>+ VP CA</a:t>
            </a:r>
            <a:endParaRPr sz="1600" dirty="0"/>
          </a:p>
          <a:p>
            <a:pPr>
              <a:defRPr>
                <a:latin typeface="Arial Narrow"/>
                <a:ea typeface="Arial Narrow"/>
                <a:cs typeface="Arial Narrow"/>
                <a:sym typeface="Arial Narrow"/>
              </a:defRPr>
            </a:pPr>
            <a:r>
              <a:rPr sz="1600" dirty="0"/>
              <a:t>+ DGS</a:t>
            </a:r>
          </a:p>
          <a:p>
            <a:pPr>
              <a:defRPr>
                <a:latin typeface="Arial Narrow"/>
                <a:ea typeface="Arial Narrow"/>
                <a:cs typeface="Arial Narrow"/>
                <a:sym typeface="Arial Narrow"/>
              </a:defRPr>
            </a:pPr>
            <a:r>
              <a:rPr sz="1600" dirty="0"/>
              <a:t>+ </a:t>
            </a:r>
            <a:r>
              <a:rPr sz="1600" dirty="0" smtClean="0"/>
              <a:t>DAPEC</a:t>
            </a:r>
            <a:endParaRPr sz="1600" dirty="0"/>
          </a:p>
        </p:txBody>
      </p:sp>
      <p:sp>
        <p:nvSpPr>
          <p:cNvPr id="7" name="Shape 339"/>
          <p:cNvSpPr/>
          <p:nvPr/>
        </p:nvSpPr>
        <p:spPr>
          <a:xfrm>
            <a:off x="800814" y="1377081"/>
            <a:ext cx="4104456" cy="4016480"/>
          </a:xfrm>
          <a:prstGeom prst="rect">
            <a:avLst/>
          </a:prstGeom>
          <a:solidFill>
            <a:srgbClr val="FFFFFF"/>
          </a:solidFill>
          <a:ln w="25400">
            <a:solidFill>
              <a:srgbClr val="FFFFFF"/>
            </a:solidFill>
          </a:ln>
          <a:extLst>
            <a:ext uri="{C572A759-6A51-4108-AA02-DFA0A04FC94B}">
              <ma14:wrappingTextBoxFlag xmlns="" xmlns:ma14="http://schemas.microsoft.com/office/mac/drawingml/2011/main" val="1"/>
            </a:ext>
          </a:extLst>
        </p:spPr>
        <p:txBody>
          <a:bodyPr wrap="square" lIns="45718" tIns="45718" rIns="45718" bIns="45718">
            <a:spAutoFit/>
          </a:bodyPr>
          <a:lstStyle/>
          <a:p>
            <a:pPr>
              <a:defRPr b="1">
                <a:latin typeface="Arial Narrow"/>
                <a:ea typeface="Arial Narrow"/>
                <a:cs typeface="Arial Narrow"/>
                <a:sym typeface="Arial Narrow"/>
              </a:defRPr>
            </a:pPr>
            <a:r>
              <a:rPr lang="fr-FR" sz="1500" dirty="0" smtClean="0"/>
              <a:t>Gestion en mode projet </a:t>
            </a:r>
            <a:r>
              <a:rPr sz="1500" dirty="0" smtClean="0"/>
              <a:t>:</a:t>
            </a:r>
            <a:endParaRPr sz="1500" dirty="0"/>
          </a:p>
          <a:p>
            <a:pPr marL="411480" indent="-342900">
              <a:buFontTx/>
              <a:buChar char="-"/>
            </a:pPr>
            <a:r>
              <a:rPr lang="fr-FR" sz="1500" dirty="0" smtClean="0">
                <a:latin typeface="Arial Narrow" panose="020B0606020202030204" pitchFamily="34" charset="0"/>
              </a:rPr>
              <a:t>Séminaires </a:t>
            </a:r>
            <a:r>
              <a:rPr lang="fr-FR" sz="1500" dirty="0">
                <a:latin typeface="Arial Narrow" panose="020B0606020202030204" pitchFamily="34" charset="0"/>
              </a:rPr>
              <a:t>de la gouvernance </a:t>
            </a:r>
            <a:r>
              <a:rPr lang="fr-FR" sz="1500" dirty="0" smtClean="0">
                <a:latin typeface="Arial Narrow" panose="020B0606020202030204" pitchFamily="34" charset="0"/>
              </a:rPr>
              <a:t>dédiés </a:t>
            </a:r>
            <a:r>
              <a:rPr lang="fr-FR" sz="1500" dirty="0">
                <a:latin typeface="Arial Narrow" panose="020B0606020202030204" pitchFamily="34" charset="0"/>
              </a:rPr>
              <a:t>à la stratégie/aux </a:t>
            </a:r>
            <a:r>
              <a:rPr lang="fr-FR" sz="1500" dirty="0" smtClean="0">
                <a:latin typeface="Arial Narrow" panose="020B0606020202030204" pitchFamily="34" charset="0"/>
              </a:rPr>
              <a:t>stratégies :</a:t>
            </a:r>
            <a:endParaRPr lang="fr-FR" sz="1500" dirty="0">
              <a:latin typeface="Arial Narrow" panose="020B0606020202030204" pitchFamily="34" charset="0"/>
            </a:endParaRPr>
          </a:p>
          <a:p>
            <a:pPr marL="882900" lvl="1" indent="-342900">
              <a:buFont typeface="Wingdings" panose="05000000000000000000" pitchFamily="2" charset="2"/>
              <a:buChar char="à"/>
            </a:pPr>
            <a:r>
              <a:rPr lang="fr-FR" sz="1500" dirty="0">
                <a:latin typeface="Arial Narrow" panose="020B0606020202030204" pitchFamily="34" charset="0"/>
                <a:sym typeface="Wingdings" panose="05000000000000000000" pitchFamily="2" charset="2"/>
              </a:rPr>
              <a:t>Préfiguration des rôles politiques des porteurs d’axes</a:t>
            </a:r>
          </a:p>
          <a:p>
            <a:pPr marL="882900" lvl="1" indent="-342900">
              <a:buFont typeface="Wingdings" panose="05000000000000000000" pitchFamily="2" charset="2"/>
              <a:buChar char="à"/>
            </a:pPr>
            <a:r>
              <a:rPr lang="fr-FR" sz="1500" dirty="0">
                <a:latin typeface="Arial Narrow" panose="020B0606020202030204" pitchFamily="34" charset="0"/>
                <a:sym typeface="Wingdings" panose="05000000000000000000" pitchFamily="2" charset="2"/>
              </a:rPr>
              <a:t>Création d’un </a:t>
            </a:r>
            <a:r>
              <a:rPr lang="fr-FR" sz="1500" dirty="0" smtClean="0">
                <a:latin typeface="Arial Narrow" panose="020B0606020202030204" pitchFamily="34" charset="0"/>
                <a:sym typeface="Wingdings" panose="05000000000000000000" pitchFamily="2" charset="2"/>
              </a:rPr>
              <a:t>COS</a:t>
            </a:r>
          </a:p>
          <a:p>
            <a:pPr marL="882900" lvl="1" indent="-342900">
              <a:buFont typeface="Wingdings" panose="05000000000000000000" pitchFamily="2" charset="2"/>
              <a:buChar char="à"/>
            </a:pPr>
            <a:r>
              <a:rPr lang="fr-FR" sz="1500" dirty="0" smtClean="0">
                <a:latin typeface="Arial Narrow" panose="020B0606020202030204" pitchFamily="34" charset="0"/>
                <a:sym typeface="Wingdings" panose="05000000000000000000" pitchFamily="2" charset="2"/>
              </a:rPr>
              <a:t>Définition des axes stratégiques</a:t>
            </a:r>
          </a:p>
          <a:p>
            <a:pPr marL="540000" lvl="1"/>
            <a:endParaRPr lang="fr-FR" sz="1500" dirty="0">
              <a:latin typeface="Arial Narrow" panose="020B0606020202030204" pitchFamily="34" charset="0"/>
              <a:sym typeface="Wingdings" panose="05000000000000000000" pitchFamily="2" charset="2"/>
            </a:endParaRPr>
          </a:p>
          <a:p>
            <a:pPr marL="411480" indent="-342900">
              <a:buFontTx/>
              <a:buChar char="-"/>
            </a:pPr>
            <a:r>
              <a:rPr lang="fr-FR" sz="1500" dirty="0" smtClean="0">
                <a:latin typeface="Arial Narrow" panose="020B0606020202030204" pitchFamily="34" charset="0"/>
              </a:rPr>
              <a:t>Validation groupe de travail et calendrier de validation du projet</a:t>
            </a:r>
          </a:p>
          <a:p>
            <a:pPr marL="411480" indent="-342900">
              <a:buFontTx/>
              <a:buChar char="-"/>
            </a:pPr>
            <a:endParaRPr lang="fr-FR" sz="1500" dirty="0" smtClean="0">
              <a:latin typeface="Arial Narrow" panose="020B0606020202030204" pitchFamily="34" charset="0"/>
            </a:endParaRPr>
          </a:p>
          <a:p>
            <a:pPr marL="411480" indent="-342900">
              <a:buFontTx/>
              <a:buChar char="-"/>
            </a:pPr>
            <a:r>
              <a:rPr lang="fr-FR" sz="1500" dirty="0" smtClean="0">
                <a:latin typeface="Arial Narrow" panose="020B0606020202030204" pitchFamily="34" charset="0"/>
              </a:rPr>
              <a:t>Séances </a:t>
            </a:r>
            <a:r>
              <a:rPr lang="fr-FR" sz="1500" dirty="0">
                <a:latin typeface="Arial Narrow" panose="020B0606020202030204" pitchFamily="34" charset="0"/>
              </a:rPr>
              <a:t>dédiées </a:t>
            </a:r>
            <a:r>
              <a:rPr lang="fr-FR" sz="1500" dirty="0" smtClean="0">
                <a:latin typeface="Arial Narrow" panose="020B0606020202030204" pitchFamily="34" charset="0"/>
              </a:rPr>
              <a:t>« Projet Etablissement » en CODIR – </a:t>
            </a:r>
            <a:r>
              <a:rPr lang="fr-FR" sz="1500" dirty="0">
                <a:latin typeface="Arial Narrow" panose="020B0606020202030204" pitchFamily="34" charset="0"/>
              </a:rPr>
              <a:t>Rédaction de fiches </a:t>
            </a:r>
            <a:r>
              <a:rPr lang="fr-FR" sz="1500" dirty="0" smtClean="0">
                <a:latin typeface="Arial Narrow" panose="020B0606020202030204" pitchFamily="34" charset="0"/>
              </a:rPr>
              <a:t>actions</a:t>
            </a:r>
          </a:p>
          <a:p>
            <a:pPr marL="411480" indent="-342900">
              <a:buFontTx/>
              <a:buChar char="-"/>
            </a:pPr>
            <a:endParaRPr lang="fr-FR" sz="1500" dirty="0">
              <a:latin typeface="Arial Narrow" panose="020B0606020202030204" pitchFamily="34" charset="0"/>
            </a:endParaRPr>
          </a:p>
          <a:p>
            <a:pPr marL="411480" indent="-342900">
              <a:buFontTx/>
              <a:buChar char="-"/>
            </a:pPr>
            <a:r>
              <a:rPr lang="fr-FR" sz="1500" dirty="0" smtClean="0">
                <a:latin typeface="Arial Narrow" panose="020B0606020202030204" pitchFamily="34" charset="0"/>
              </a:rPr>
              <a:t>Rédaction du Sommaire </a:t>
            </a:r>
            <a:r>
              <a:rPr lang="fr-FR" sz="1500" dirty="0">
                <a:latin typeface="Arial Narrow" panose="020B0606020202030204" pitchFamily="34" charset="0"/>
              </a:rPr>
              <a:t>détaillé + </a:t>
            </a:r>
            <a:r>
              <a:rPr lang="fr-FR" sz="1500" dirty="0" smtClean="0">
                <a:latin typeface="Arial Narrow" panose="020B0606020202030204" pitchFamily="34" charset="0"/>
              </a:rPr>
              <a:t>Indicateurs</a:t>
            </a:r>
          </a:p>
          <a:p>
            <a:pPr marL="411480" indent="-342900">
              <a:buFontTx/>
              <a:buChar char="-"/>
            </a:pPr>
            <a:endParaRPr lang="fr-FR" sz="1500" dirty="0">
              <a:latin typeface="Arial Narrow" panose="020B0606020202030204" pitchFamily="34" charset="0"/>
            </a:endParaRPr>
          </a:p>
          <a:p>
            <a:pPr marL="411480" indent="-342900">
              <a:buFontTx/>
              <a:buChar char="-"/>
            </a:pPr>
            <a:r>
              <a:rPr lang="fr-FR" sz="1500" dirty="0" smtClean="0">
                <a:latin typeface="Arial Narrow" panose="020B0606020202030204" pitchFamily="34" charset="0"/>
              </a:rPr>
              <a:t>Rédaction Projet par porteurs et comité de relecture</a:t>
            </a:r>
            <a:endParaRPr lang="fr-FR" sz="1500" dirty="0">
              <a:latin typeface="Arial Narrow" panose="020B0606020202030204" pitchFamily="34" charset="0"/>
            </a:endParaRPr>
          </a:p>
        </p:txBody>
      </p:sp>
      <p:cxnSp>
        <p:nvCxnSpPr>
          <p:cNvPr id="8" name="Connecteur droit 7"/>
          <p:cNvCxnSpPr/>
          <p:nvPr/>
        </p:nvCxnSpPr>
        <p:spPr>
          <a:xfrm>
            <a:off x="5076055" y="1287624"/>
            <a:ext cx="1" cy="4195395"/>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3362782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27DF9E2-6E6E-2449-8B6F-1FF51623770F}"/>
              </a:ext>
            </a:extLst>
          </p:cNvPr>
          <p:cNvSpPr>
            <a:spLocks noGrp="1"/>
          </p:cNvSpPr>
          <p:nvPr>
            <p:ph type="title"/>
          </p:nvPr>
        </p:nvSpPr>
        <p:spPr>
          <a:xfrm>
            <a:off x="467544" y="264645"/>
            <a:ext cx="8563272" cy="788091"/>
          </a:xfrm>
        </p:spPr>
        <p:txBody>
          <a:bodyPr>
            <a:normAutofit/>
          </a:bodyPr>
          <a:lstStyle/>
          <a:p>
            <a:r>
              <a:rPr lang="fr-FR" dirty="0"/>
              <a:t>3</a:t>
            </a:r>
            <a:r>
              <a:rPr lang="fr-FR" dirty="0" smtClean="0"/>
              <a:t>.6 Le calendrier</a:t>
            </a:r>
            <a:endParaRPr lang="fr-FR" dirty="0"/>
          </a:p>
        </p:txBody>
      </p:sp>
      <p:sp>
        <p:nvSpPr>
          <p:cNvPr id="4" name="Espace réservé du numéro de diapositive 3">
            <a:extLst>
              <a:ext uri="{FF2B5EF4-FFF2-40B4-BE49-F238E27FC236}">
                <a16:creationId xmlns:a16="http://schemas.microsoft.com/office/drawing/2014/main" id="{E4ECE11A-E17A-BC41-88C1-8AE52D605C9C}"/>
              </a:ext>
            </a:extLst>
          </p:cNvPr>
          <p:cNvSpPr>
            <a:spLocks noGrp="1"/>
          </p:cNvSpPr>
          <p:nvPr>
            <p:ph type="sldNum" sz="quarter" idx="14"/>
          </p:nvPr>
        </p:nvSpPr>
        <p:spPr/>
        <p:txBody>
          <a:bodyPr/>
          <a:lstStyle/>
          <a:p>
            <a:pPr>
              <a:defRPr/>
            </a:pPr>
            <a:fld id="{482ABCE8-AFB3-9D4E-96FF-6101FDE8226B}" type="slidenum">
              <a:rPr lang="fr-FR" smtClean="0"/>
              <a:pPr>
                <a:defRPr/>
              </a:pPr>
              <a:t>24</a:t>
            </a:fld>
            <a:endParaRPr lang="fr-FR" dirty="0"/>
          </a:p>
        </p:txBody>
      </p:sp>
      <p:pic>
        <p:nvPicPr>
          <p:cNvPr id="7" name="Image 6"/>
          <p:cNvPicPr>
            <a:picLocks noChangeAspect="1"/>
          </p:cNvPicPr>
          <p:nvPr/>
        </p:nvPicPr>
        <p:blipFill>
          <a:blip r:embed="rId3"/>
          <a:stretch>
            <a:fillRect/>
          </a:stretch>
        </p:blipFill>
        <p:spPr>
          <a:xfrm>
            <a:off x="467544" y="1556792"/>
            <a:ext cx="8250766" cy="3336441"/>
          </a:xfrm>
          <a:prstGeom prst="rect">
            <a:avLst/>
          </a:prstGeom>
        </p:spPr>
      </p:pic>
    </p:spTree>
    <p:extLst>
      <p:ext uri="{BB962C8B-B14F-4D97-AF65-F5344CB8AC3E}">
        <p14:creationId xmlns:p14="http://schemas.microsoft.com/office/powerpoint/2010/main" val="26707228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27DF9E2-6E6E-2449-8B6F-1FF51623770F}"/>
              </a:ext>
            </a:extLst>
          </p:cNvPr>
          <p:cNvSpPr>
            <a:spLocks noGrp="1"/>
          </p:cNvSpPr>
          <p:nvPr>
            <p:ph type="title"/>
          </p:nvPr>
        </p:nvSpPr>
        <p:spPr/>
        <p:txBody>
          <a:bodyPr>
            <a:normAutofit fontScale="90000"/>
          </a:bodyPr>
          <a:lstStyle/>
          <a:p>
            <a:r>
              <a:rPr lang="fr-FR" dirty="0" smtClean="0"/>
              <a:t>4. Le nécessaire suivi du projet d’établissement</a:t>
            </a:r>
            <a:endParaRPr lang="fr-FR" dirty="0"/>
          </a:p>
        </p:txBody>
      </p:sp>
      <p:sp>
        <p:nvSpPr>
          <p:cNvPr id="4" name="Espace réservé du numéro de diapositive 3">
            <a:extLst>
              <a:ext uri="{FF2B5EF4-FFF2-40B4-BE49-F238E27FC236}">
                <a16:creationId xmlns:a16="http://schemas.microsoft.com/office/drawing/2014/main" id="{E4ECE11A-E17A-BC41-88C1-8AE52D605C9C}"/>
              </a:ext>
            </a:extLst>
          </p:cNvPr>
          <p:cNvSpPr>
            <a:spLocks noGrp="1"/>
          </p:cNvSpPr>
          <p:nvPr>
            <p:ph type="sldNum" sz="quarter" idx="14"/>
          </p:nvPr>
        </p:nvSpPr>
        <p:spPr/>
        <p:txBody>
          <a:bodyPr/>
          <a:lstStyle/>
          <a:p>
            <a:pPr>
              <a:defRPr/>
            </a:pPr>
            <a:fld id="{482ABCE8-AFB3-9D4E-96FF-6101FDE8226B}" type="slidenum">
              <a:rPr lang="fr-FR" smtClean="0"/>
              <a:pPr>
                <a:defRPr/>
              </a:pPr>
              <a:t>25</a:t>
            </a:fld>
            <a:endParaRPr lang="fr-FR" dirty="0"/>
          </a:p>
        </p:txBody>
      </p:sp>
      <p:sp>
        <p:nvSpPr>
          <p:cNvPr id="5" name="Espace réservé du texte 4"/>
          <p:cNvSpPr>
            <a:spLocks noGrp="1"/>
          </p:cNvSpPr>
          <p:nvPr>
            <p:ph type="body" sz="quarter" idx="12"/>
          </p:nvPr>
        </p:nvSpPr>
        <p:spPr>
          <a:xfrm>
            <a:off x="539552" y="1813731"/>
            <a:ext cx="8424936" cy="1800200"/>
          </a:xfrm>
        </p:spPr>
        <p:txBody>
          <a:bodyPr/>
          <a:lstStyle/>
          <a:p>
            <a:pPr marL="183420" lvl="1" indent="0">
              <a:lnSpc>
                <a:spcPct val="110000"/>
              </a:lnSpc>
              <a:buSzPct val="100000"/>
              <a:buNone/>
              <a:tabLst>
                <a:tab pos="539750" algn="l"/>
              </a:tabLst>
              <a:defRPr sz="2600" b="0" i="0"/>
            </a:pPr>
            <a:r>
              <a:rPr lang="fr-FR" sz="1800" dirty="0"/>
              <a:t>4</a:t>
            </a:r>
            <a:r>
              <a:rPr lang="fr-FR" sz="1800" dirty="0" smtClean="0"/>
              <a:t>.1 Le projet d’établissement en chiffres</a:t>
            </a:r>
          </a:p>
          <a:p>
            <a:pPr marL="183420" lvl="1" indent="0">
              <a:lnSpc>
                <a:spcPct val="110000"/>
              </a:lnSpc>
              <a:buSzPct val="100000"/>
              <a:buNone/>
              <a:tabLst>
                <a:tab pos="539750" algn="l"/>
              </a:tabLst>
              <a:defRPr sz="2600" b="0" i="0"/>
            </a:pPr>
            <a:endParaRPr lang="fr-FR" sz="1800" dirty="0"/>
          </a:p>
          <a:p>
            <a:pPr marL="183420" lvl="1" indent="0">
              <a:lnSpc>
                <a:spcPct val="110000"/>
              </a:lnSpc>
              <a:buSzPct val="100000"/>
              <a:buNone/>
              <a:tabLst>
                <a:tab pos="539750" algn="l"/>
              </a:tabLst>
              <a:defRPr sz="2600" b="0" i="0"/>
            </a:pPr>
            <a:r>
              <a:rPr lang="fr-FR" sz="1800" dirty="0" smtClean="0"/>
              <a:t>4.2</a:t>
            </a:r>
            <a:r>
              <a:rPr lang="fr-FR" sz="1800" dirty="0"/>
              <a:t>	</a:t>
            </a:r>
            <a:r>
              <a:rPr lang="fr-FR" sz="1800" dirty="0" smtClean="0"/>
              <a:t>La méthodologie du suivi du projet d’établissement</a:t>
            </a:r>
          </a:p>
          <a:p>
            <a:pPr marL="183420" lvl="1" indent="0">
              <a:lnSpc>
                <a:spcPct val="110000"/>
              </a:lnSpc>
              <a:buSzPct val="100000"/>
              <a:buNone/>
              <a:tabLst>
                <a:tab pos="539750" algn="l"/>
              </a:tabLst>
              <a:defRPr sz="2600" b="0" i="0"/>
            </a:pPr>
            <a:endParaRPr lang="fr-FR" sz="1800" dirty="0"/>
          </a:p>
          <a:p>
            <a:pPr marL="183420" lvl="1" indent="0">
              <a:lnSpc>
                <a:spcPct val="110000"/>
              </a:lnSpc>
              <a:buSzPct val="100000"/>
              <a:buNone/>
              <a:tabLst>
                <a:tab pos="539750" algn="l"/>
              </a:tabLst>
              <a:defRPr sz="2600" b="0" i="0"/>
            </a:pPr>
            <a:r>
              <a:rPr lang="fr-FR" sz="1800" dirty="0"/>
              <a:t>4</a:t>
            </a:r>
            <a:r>
              <a:rPr lang="fr-FR" sz="1800" dirty="0" smtClean="0"/>
              <a:t>.3 L’intérêt du bilan du projet d’établissement</a:t>
            </a:r>
          </a:p>
          <a:p>
            <a:pPr marL="183420" lvl="1" indent="0">
              <a:lnSpc>
                <a:spcPct val="110000"/>
              </a:lnSpc>
              <a:buSzPct val="100000"/>
              <a:buNone/>
              <a:tabLst>
                <a:tab pos="539750" algn="l"/>
              </a:tabLst>
              <a:defRPr sz="2600" b="0" i="0"/>
            </a:pPr>
            <a:endParaRPr lang="fr-FR" sz="1800" dirty="0"/>
          </a:p>
          <a:p>
            <a:pPr marL="183420" lvl="1" indent="0">
              <a:lnSpc>
                <a:spcPct val="110000"/>
              </a:lnSpc>
              <a:buSzPct val="100000"/>
              <a:buNone/>
              <a:tabLst>
                <a:tab pos="539750" algn="l"/>
              </a:tabLst>
              <a:defRPr sz="2600" b="0" i="0"/>
            </a:pPr>
            <a:endParaRPr lang="fr-FR" sz="1800" dirty="0"/>
          </a:p>
          <a:p>
            <a:endParaRPr lang="fr-FR" dirty="0"/>
          </a:p>
        </p:txBody>
      </p:sp>
      <p:sp>
        <p:nvSpPr>
          <p:cNvPr id="6" name="Triangle isocèle 5"/>
          <p:cNvSpPr/>
          <p:nvPr/>
        </p:nvSpPr>
        <p:spPr>
          <a:xfrm>
            <a:off x="6156176" y="1646802"/>
            <a:ext cx="2592288" cy="401444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1" dirty="0" smtClean="0"/>
              <a:t>!</a:t>
            </a:r>
          </a:p>
          <a:p>
            <a:pPr algn="ctr"/>
            <a:endParaRPr lang="fr-FR" sz="1800" b="1" dirty="0" smtClean="0"/>
          </a:p>
          <a:p>
            <a:pPr algn="ctr"/>
            <a:endParaRPr lang="fr-FR" sz="400" b="1" dirty="0" smtClean="0"/>
          </a:p>
          <a:p>
            <a:pPr algn="ctr"/>
            <a:r>
              <a:rPr lang="fr-FR" sz="1200" dirty="0" smtClean="0"/>
              <a:t>En amont penser à construire un projet d’établissement avec des objectifs mesurables</a:t>
            </a:r>
          </a:p>
          <a:p>
            <a:pPr algn="ctr"/>
            <a:endParaRPr lang="fr-FR" sz="1200" dirty="0" smtClean="0"/>
          </a:p>
          <a:p>
            <a:pPr algn="ctr"/>
            <a:endParaRPr lang="fr-FR" sz="1200" dirty="0"/>
          </a:p>
          <a:p>
            <a:pPr algn="ctr"/>
            <a:endParaRPr lang="fr-FR" sz="1200" dirty="0"/>
          </a:p>
        </p:txBody>
      </p:sp>
    </p:spTree>
    <p:extLst>
      <p:ext uri="{BB962C8B-B14F-4D97-AF65-F5344CB8AC3E}">
        <p14:creationId xmlns:p14="http://schemas.microsoft.com/office/powerpoint/2010/main" val="5159299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a:xfrm>
            <a:off x="220512" y="1251488"/>
            <a:ext cx="8388424" cy="3096344"/>
          </a:xfrm>
        </p:spPr>
        <p:txBody>
          <a:bodyPr/>
          <a:lstStyle/>
          <a:p>
            <a:pPr marL="457200" lvl="1" indent="-457200">
              <a:lnSpc>
                <a:spcPct val="110000"/>
              </a:lnSpc>
              <a:buFont typeface="+mj-lt"/>
              <a:buAutoNum type="arabicPeriod"/>
              <a:tabLst>
                <a:tab pos="539750" algn="l"/>
              </a:tabLst>
            </a:pPr>
            <a:endParaRPr lang="fr-FR" altLang="fr-FR" sz="2400" dirty="0" smtClean="0">
              <a:latin typeface="Arial Narrow" panose="020B0606020202030204" pitchFamily="34" charset="0"/>
              <a:ea typeface="Arial Narrow" panose="020B0606020202030204" pitchFamily="34" charset="0"/>
              <a:cs typeface="Arial Narrow" panose="020B0606020202030204" pitchFamily="34" charset="0"/>
            </a:endParaRPr>
          </a:p>
          <a:p>
            <a:pPr marL="0" lvl="1" indent="0">
              <a:lnSpc>
                <a:spcPct val="110000"/>
              </a:lnSpc>
              <a:buNone/>
              <a:tabLst>
                <a:tab pos="539750" algn="l"/>
              </a:tabLst>
            </a:pPr>
            <a:endParaRPr lang="fr-FR" altLang="fr-FR" sz="2400" dirty="0" smtClean="0">
              <a:latin typeface="Arial Narrow" panose="020B0606020202030204" pitchFamily="34" charset="0"/>
              <a:ea typeface="Arial Narrow" panose="020B0606020202030204" pitchFamily="34" charset="0"/>
              <a:cs typeface="Arial Narrow" panose="020B0606020202030204" pitchFamily="34" charset="0"/>
            </a:endParaRPr>
          </a:p>
          <a:p>
            <a:pPr marL="457200" lvl="1" indent="-457200">
              <a:lnSpc>
                <a:spcPct val="110000"/>
              </a:lnSpc>
              <a:buFont typeface="+mj-lt"/>
              <a:buAutoNum type="arabicPeriod"/>
              <a:tabLst>
                <a:tab pos="539750" algn="l"/>
              </a:tabLst>
            </a:pPr>
            <a:endParaRPr lang="fr-FR" altLang="fr-FR" sz="2400" dirty="0" smtClean="0">
              <a:latin typeface="Arial Narrow" panose="020B0606020202030204" pitchFamily="34" charset="0"/>
              <a:ea typeface="Arial Narrow" panose="020B0606020202030204" pitchFamily="34" charset="0"/>
              <a:cs typeface="Arial Narrow" panose="020B0606020202030204" pitchFamily="34" charset="0"/>
            </a:endParaRPr>
          </a:p>
          <a:p>
            <a:pPr marL="457200" lvl="1" indent="-457200">
              <a:lnSpc>
                <a:spcPct val="110000"/>
              </a:lnSpc>
              <a:buFont typeface="+mj-lt"/>
              <a:buAutoNum type="arabicPeriod"/>
              <a:tabLst>
                <a:tab pos="539750" algn="l"/>
              </a:tabLst>
            </a:pPr>
            <a:endParaRPr lang="fr-FR" altLang="fr-FR" sz="2400" dirty="0">
              <a:latin typeface="Arial Narrow" panose="020B0606020202030204" pitchFamily="34" charset="0"/>
              <a:ea typeface="Arial Narrow" panose="020B0606020202030204" pitchFamily="34" charset="0"/>
              <a:cs typeface="Arial Narrow" panose="020B0606020202030204" pitchFamily="34" charset="0"/>
            </a:endParaRPr>
          </a:p>
          <a:p>
            <a:pPr marL="457200" lvl="1" indent="-457200">
              <a:lnSpc>
                <a:spcPct val="110000"/>
              </a:lnSpc>
              <a:buFont typeface="+mj-lt"/>
              <a:buAutoNum type="arabicPeriod"/>
              <a:tabLst>
                <a:tab pos="539750" algn="l"/>
              </a:tabLst>
            </a:pPr>
            <a:endParaRPr lang="fr-FR" altLang="fr-FR" sz="2000" dirty="0" smtClean="0">
              <a:latin typeface="Arial Narrow" panose="020B0606020202030204" pitchFamily="34" charset="0"/>
              <a:ea typeface="Arial Narrow" panose="020B0606020202030204" pitchFamily="34" charset="0"/>
              <a:cs typeface="Arial Narrow" panose="020B0606020202030204" pitchFamily="34" charset="0"/>
            </a:endParaRPr>
          </a:p>
        </p:txBody>
      </p:sp>
      <p:sp>
        <p:nvSpPr>
          <p:cNvPr id="3" name="Titre 2"/>
          <p:cNvSpPr>
            <a:spLocks noGrp="1"/>
          </p:cNvSpPr>
          <p:nvPr>
            <p:ph type="title"/>
          </p:nvPr>
        </p:nvSpPr>
        <p:spPr>
          <a:xfrm>
            <a:off x="179512" y="239883"/>
            <a:ext cx="8280920" cy="481195"/>
          </a:xfrm>
        </p:spPr>
        <p:txBody>
          <a:bodyPr>
            <a:normAutofit fontScale="90000"/>
          </a:bodyPr>
          <a:lstStyle/>
          <a:p>
            <a:r>
              <a:rPr lang="fr-FR" dirty="0"/>
              <a:t> </a:t>
            </a:r>
            <a:r>
              <a:rPr lang="fr-FR" dirty="0" smtClean="0"/>
              <a:t>    </a:t>
            </a:r>
            <a:r>
              <a:rPr lang="fr-FR" sz="2700" dirty="0"/>
              <a:t>4</a:t>
            </a:r>
            <a:r>
              <a:rPr lang="fr-FR" sz="2700" dirty="0" smtClean="0"/>
              <a:t>.1 Le projet d’établissement en chiffres</a:t>
            </a:r>
            <a:endParaRPr lang="fr-FR" sz="2700" dirty="0"/>
          </a:p>
        </p:txBody>
      </p:sp>
      <p:sp>
        <p:nvSpPr>
          <p:cNvPr id="4" name="Espace réservé du numéro de diapositive 3"/>
          <p:cNvSpPr>
            <a:spLocks noGrp="1"/>
          </p:cNvSpPr>
          <p:nvPr>
            <p:ph type="sldNum" sz="quarter" idx="14"/>
          </p:nvPr>
        </p:nvSpPr>
        <p:spPr/>
        <p:txBody>
          <a:bodyPr/>
          <a:lstStyle/>
          <a:p>
            <a:pPr>
              <a:defRPr/>
            </a:pPr>
            <a:fld id="{482ABCE8-AFB3-9D4E-96FF-6101FDE8226B}" type="slidenum">
              <a:rPr lang="fr-FR" smtClean="0"/>
              <a:pPr>
                <a:defRPr/>
              </a:pPr>
              <a:t>26</a:t>
            </a:fld>
            <a:endParaRPr lang="fr-FR" dirty="0"/>
          </a:p>
        </p:txBody>
      </p:sp>
      <p:sp>
        <p:nvSpPr>
          <p:cNvPr id="9" name="Rectangle 8"/>
          <p:cNvSpPr/>
          <p:nvPr/>
        </p:nvSpPr>
        <p:spPr>
          <a:xfrm>
            <a:off x="661687" y="2600896"/>
            <a:ext cx="1297357" cy="307773"/>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fr-FR" sz="1400" b="0" i="0" u="none" strike="noStrike" cap="none" spc="0" normalizeH="0" baseline="0" dirty="0" smtClean="0">
                <a:ln>
                  <a:noFill/>
                </a:ln>
                <a:solidFill>
                  <a:srgbClr val="000000"/>
                </a:solidFill>
                <a:effectLst/>
                <a:uFillTx/>
                <a:latin typeface="+mn-lt"/>
                <a:ea typeface="+mn-ea"/>
                <a:cs typeface="+mn-cs"/>
                <a:sym typeface="Calibri"/>
              </a:rPr>
              <a:t>CQ</a:t>
            </a:r>
            <a:r>
              <a:rPr kumimoji="0" lang="fr-FR" sz="1400" b="0" i="0" u="none" strike="noStrike" cap="none" spc="0" normalizeH="0" dirty="0" smtClean="0">
                <a:ln>
                  <a:noFill/>
                </a:ln>
                <a:solidFill>
                  <a:srgbClr val="000000"/>
                </a:solidFill>
                <a:effectLst/>
                <a:uFillTx/>
                <a:latin typeface="+mn-lt"/>
                <a:ea typeface="+mn-ea"/>
                <a:cs typeface="+mn-cs"/>
                <a:sym typeface="Calibri"/>
              </a:rPr>
              <a:t> 2017-2021</a:t>
            </a:r>
            <a:endParaRPr kumimoji="0" lang="fr-FR" sz="1400" b="0" i="0" u="none" strike="noStrike" cap="none" spc="0" normalizeH="0" baseline="0" dirty="0">
              <a:ln>
                <a:noFill/>
              </a:ln>
              <a:solidFill>
                <a:srgbClr val="000000"/>
              </a:solidFill>
              <a:effectLst/>
              <a:uFillTx/>
              <a:latin typeface="+mn-lt"/>
              <a:ea typeface="+mn-ea"/>
              <a:cs typeface="+mn-cs"/>
              <a:sym typeface="Calibri"/>
            </a:endParaRPr>
          </a:p>
        </p:txBody>
      </p:sp>
      <p:sp>
        <p:nvSpPr>
          <p:cNvPr id="11" name="Rectangle 10"/>
          <p:cNvSpPr/>
          <p:nvPr/>
        </p:nvSpPr>
        <p:spPr>
          <a:xfrm>
            <a:off x="2411760" y="1484787"/>
            <a:ext cx="1224136" cy="307773"/>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lang="fr-FR" sz="1400" b="1" dirty="0" smtClean="0"/>
              <a:t>Recherche</a:t>
            </a:r>
            <a:endParaRPr kumimoji="0" lang="fr-FR" sz="1400" b="1" i="0" u="none" strike="noStrike" cap="none" spc="0" normalizeH="0" baseline="0" dirty="0">
              <a:ln>
                <a:noFill/>
              </a:ln>
              <a:solidFill>
                <a:srgbClr val="000000"/>
              </a:solidFill>
              <a:effectLst/>
              <a:uFillTx/>
              <a:sym typeface="Calibri"/>
            </a:endParaRPr>
          </a:p>
        </p:txBody>
      </p:sp>
      <p:sp>
        <p:nvSpPr>
          <p:cNvPr id="12" name="Rectangle 11"/>
          <p:cNvSpPr/>
          <p:nvPr/>
        </p:nvSpPr>
        <p:spPr>
          <a:xfrm>
            <a:off x="2411760" y="2621103"/>
            <a:ext cx="1224136" cy="307773"/>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lang="fr-FR" sz="1400" b="1" dirty="0" smtClean="0"/>
              <a:t>Formation</a:t>
            </a:r>
            <a:endParaRPr kumimoji="0" lang="fr-FR" sz="1400" b="1" i="0" u="none" strike="noStrike" cap="none" spc="0" normalizeH="0" baseline="0" dirty="0">
              <a:ln>
                <a:noFill/>
              </a:ln>
              <a:solidFill>
                <a:srgbClr val="000000"/>
              </a:solidFill>
              <a:effectLst/>
              <a:uFillTx/>
              <a:sym typeface="Calibri"/>
            </a:endParaRPr>
          </a:p>
        </p:txBody>
      </p:sp>
      <p:sp>
        <p:nvSpPr>
          <p:cNvPr id="13" name="Rectangle 12"/>
          <p:cNvSpPr/>
          <p:nvPr/>
        </p:nvSpPr>
        <p:spPr>
          <a:xfrm>
            <a:off x="2411760" y="3741542"/>
            <a:ext cx="1224136" cy="307773"/>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lang="fr-FR" sz="1400" b="1" dirty="0" smtClean="0"/>
              <a:t>Pilotage</a:t>
            </a:r>
            <a:endParaRPr kumimoji="0" lang="fr-FR" sz="1400" b="1" i="0" u="none" strike="noStrike" cap="none" spc="0" normalizeH="0" baseline="0" dirty="0">
              <a:ln>
                <a:noFill/>
              </a:ln>
              <a:solidFill>
                <a:srgbClr val="000000"/>
              </a:solidFill>
              <a:effectLst/>
              <a:uFillTx/>
              <a:sym typeface="Calibri"/>
            </a:endParaRPr>
          </a:p>
        </p:txBody>
      </p:sp>
      <p:sp>
        <p:nvSpPr>
          <p:cNvPr id="14" name="Rectangle 13"/>
          <p:cNvSpPr/>
          <p:nvPr/>
        </p:nvSpPr>
        <p:spPr>
          <a:xfrm>
            <a:off x="4426220" y="1484784"/>
            <a:ext cx="527837" cy="292384"/>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fr-FR" sz="1300" dirty="0" smtClean="0"/>
              <a:t>6 O.S</a:t>
            </a:r>
            <a:endParaRPr kumimoji="0" lang="fr-FR" sz="1300" b="0" i="0" u="none" strike="noStrike" cap="none" spc="0" normalizeH="0" baseline="0" dirty="0">
              <a:ln>
                <a:noFill/>
              </a:ln>
              <a:solidFill>
                <a:srgbClr val="000000"/>
              </a:solidFill>
              <a:effectLst/>
              <a:uFillTx/>
              <a:latin typeface="+mn-lt"/>
              <a:ea typeface="+mn-ea"/>
              <a:cs typeface="+mn-cs"/>
              <a:sym typeface="Calibri"/>
            </a:endParaRPr>
          </a:p>
        </p:txBody>
      </p:sp>
      <p:sp>
        <p:nvSpPr>
          <p:cNvPr id="15" name="Rectangle 14"/>
          <p:cNvSpPr/>
          <p:nvPr/>
        </p:nvSpPr>
        <p:spPr>
          <a:xfrm>
            <a:off x="5765465" y="1511904"/>
            <a:ext cx="679766" cy="292384"/>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fr-FR" sz="1300" dirty="0" smtClean="0"/>
              <a:t>26 O.O</a:t>
            </a:r>
            <a:endParaRPr kumimoji="0" lang="fr-FR" sz="1300" b="0" i="0" u="none" strike="noStrike" cap="none" spc="0" normalizeH="0" baseline="0" dirty="0">
              <a:ln>
                <a:noFill/>
              </a:ln>
              <a:solidFill>
                <a:srgbClr val="000000"/>
              </a:solidFill>
              <a:effectLst/>
              <a:uFillTx/>
              <a:latin typeface="+mn-lt"/>
              <a:ea typeface="+mn-ea"/>
              <a:cs typeface="+mn-cs"/>
              <a:sym typeface="Calibri"/>
            </a:endParaRPr>
          </a:p>
        </p:txBody>
      </p:sp>
      <p:sp>
        <p:nvSpPr>
          <p:cNvPr id="16" name="Rectangle 15"/>
          <p:cNvSpPr/>
          <p:nvPr/>
        </p:nvSpPr>
        <p:spPr>
          <a:xfrm>
            <a:off x="7235555" y="1511904"/>
            <a:ext cx="939943" cy="292384"/>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fr-FR" sz="1300" dirty="0" smtClean="0"/>
              <a:t>31 Actions</a:t>
            </a:r>
            <a:endParaRPr kumimoji="0" lang="fr-FR" sz="1300" b="0" i="0" u="none" strike="noStrike" cap="none" spc="0" normalizeH="0" baseline="0" dirty="0">
              <a:ln>
                <a:noFill/>
              </a:ln>
              <a:solidFill>
                <a:srgbClr val="000000"/>
              </a:solidFill>
              <a:effectLst/>
              <a:uFillTx/>
              <a:latin typeface="+mn-lt"/>
              <a:ea typeface="+mn-ea"/>
              <a:cs typeface="+mn-cs"/>
              <a:sym typeface="Calibri"/>
            </a:endParaRPr>
          </a:p>
        </p:txBody>
      </p:sp>
      <p:sp>
        <p:nvSpPr>
          <p:cNvPr id="17" name="Flèche droite 16"/>
          <p:cNvSpPr/>
          <p:nvPr/>
        </p:nvSpPr>
        <p:spPr>
          <a:xfrm>
            <a:off x="3635896" y="1638669"/>
            <a:ext cx="790324" cy="45719"/>
          </a:xfrm>
          <a:prstGeom prst="rightArrow">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dirty="0">
              <a:ln>
                <a:noFill/>
              </a:ln>
              <a:solidFill>
                <a:srgbClr val="000000"/>
              </a:solidFill>
              <a:effectLst/>
              <a:uFillTx/>
              <a:latin typeface="+mn-lt"/>
              <a:ea typeface="+mn-ea"/>
              <a:cs typeface="+mn-cs"/>
              <a:sym typeface="Calibri"/>
            </a:endParaRPr>
          </a:p>
        </p:txBody>
      </p:sp>
      <p:sp>
        <p:nvSpPr>
          <p:cNvPr id="18" name="Flèche droite 17"/>
          <p:cNvSpPr/>
          <p:nvPr/>
        </p:nvSpPr>
        <p:spPr>
          <a:xfrm>
            <a:off x="4954057" y="1661528"/>
            <a:ext cx="790324" cy="45719"/>
          </a:xfrm>
          <a:prstGeom prst="rightArrow">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dirty="0">
              <a:ln>
                <a:noFill/>
              </a:ln>
              <a:solidFill>
                <a:srgbClr val="000000"/>
              </a:solidFill>
              <a:effectLst/>
              <a:uFillTx/>
              <a:latin typeface="+mn-lt"/>
              <a:ea typeface="+mn-ea"/>
              <a:cs typeface="+mn-cs"/>
              <a:sym typeface="Calibri"/>
            </a:endParaRPr>
          </a:p>
        </p:txBody>
      </p:sp>
      <p:sp>
        <p:nvSpPr>
          <p:cNvPr id="19" name="Flèche droite 18"/>
          <p:cNvSpPr/>
          <p:nvPr/>
        </p:nvSpPr>
        <p:spPr>
          <a:xfrm>
            <a:off x="6466315" y="1661527"/>
            <a:ext cx="746174" cy="45719"/>
          </a:xfrm>
          <a:prstGeom prst="rightArrow">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dirty="0">
              <a:ln>
                <a:noFill/>
              </a:ln>
              <a:solidFill>
                <a:srgbClr val="000000"/>
              </a:solidFill>
              <a:effectLst/>
              <a:uFillTx/>
              <a:latin typeface="+mn-lt"/>
              <a:ea typeface="+mn-ea"/>
              <a:cs typeface="+mn-cs"/>
              <a:sym typeface="Calibri"/>
            </a:endParaRPr>
          </a:p>
        </p:txBody>
      </p:sp>
      <p:sp>
        <p:nvSpPr>
          <p:cNvPr id="20" name="Rectangle 19"/>
          <p:cNvSpPr/>
          <p:nvPr/>
        </p:nvSpPr>
        <p:spPr>
          <a:xfrm>
            <a:off x="4426220" y="2600896"/>
            <a:ext cx="527837" cy="292384"/>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fr-FR" sz="1300" dirty="0" smtClean="0"/>
              <a:t>6 O.S</a:t>
            </a:r>
            <a:endParaRPr kumimoji="0" lang="fr-FR" sz="1300" b="0" i="0" u="none" strike="noStrike" cap="none" spc="0" normalizeH="0" baseline="0" dirty="0">
              <a:ln>
                <a:noFill/>
              </a:ln>
              <a:solidFill>
                <a:srgbClr val="000000"/>
              </a:solidFill>
              <a:effectLst/>
              <a:uFillTx/>
              <a:latin typeface="+mn-lt"/>
              <a:ea typeface="+mn-ea"/>
              <a:cs typeface="+mn-cs"/>
              <a:sym typeface="Calibri"/>
            </a:endParaRPr>
          </a:p>
        </p:txBody>
      </p:sp>
      <p:sp>
        <p:nvSpPr>
          <p:cNvPr id="21" name="Rectangle 20"/>
          <p:cNvSpPr/>
          <p:nvPr/>
        </p:nvSpPr>
        <p:spPr>
          <a:xfrm>
            <a:off x="5765465" y="2628016"/>
            <a:ext cx="656700" cy="292384"/>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fr-FR" sz="1300" dirty="0" smtClean="0"/>
              <a:t>23 O.O</a:t>
            </a:r>
            <a:endParaRPr kumimoji="0" lang="fr-FR" sz="1300" b="0" i="0" u="none" strike="noStrike" cap="none" spc="0" normalizeH="0" baseline="0" dirty="0">
              <a:ln>
                <a:noFill/>
              </a:ln>
              <a:solidFill>
                <a:srgbClr val="000000"/>
              </a:solidFill>
              <a:effectLst/>
              <a:uFillTx/>
              <a:latin typeface="+mn-lt"/>
              <a:ea typeface="+mn-ea"/>
              <a:cs typeface="+mn-cs"/>
              <a:sym typeface="Calibri"/>
            </a:endParaRPr>
          </a:p>
        </p:txBody>
      </p:sp>
      <p:sp>
        <p:nvSpPr>
          <p:cNvPr id="22" name="Rectangle 21"/>
          <p:cNvSpPr/>
          <p:nvPr/>
        </p:nvSpPr>
        <p:spPr>
          <a:xfrm>
            <a:off x="7235555" y="2628016"/>
            <a:ext cx="1008853" cy="292384"/>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fr-FR" sz="1300" dirty="0" smtClean="0"/>
              <a:t>103 Actions</a:t>
            </a:r>
            <a:endParaRPr kumimoji="0" lang="fr-FR" sz="1300" b="0" i="0" u="none" strike="noStrike" cap="none" spc="0" normalizeH="0" baseline="0" dirty="0">
              <a:ln>
                <a:noFill/>
              </a:ln>
              <a:solidFill>
                <a:srgbClr val="000000"/>
              </a:solidFill>
              <a:effectLst/>
              <a:uFillTx/>
              <a:latin typeface="+mn-lt"/>
              <a:ea typeface="+mn-ea"/>
              <a:cs typeface="+mn-cs"/>
              <a:sym typeface="Calibri"/>
            </a:endParaRPr>
          </a:p>
        </p:txBody>
      </p:sp>
      <p:sp>
        <p:nvSpPr>
          <p:cNvPr id="23" name="Flèche droite 22"/>
          <p:cNvSpPr/>
          <p:nvPr/>
        </p:nvSpPr>
        <p:spPr>
          <a:xfrm>
            <a:off x="3635896" y="2754781"/>
            <a:ext cx="790324" cy="45719"/>
          </a:xfrm>
          <a:prstGeom prst="rightArrow">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dirty="0">
              <a:ln>
                <a:noFill/>
              </a:ln>
              <a:solidFill>
                <a:srgbClr val="000000"/>
              </a:solidFill>
              <a:effectLst/>
              <a:uFillTx/>
              <a:latin typeface="+mn-lt"/>
              <a:ea typeface="+mn-ea"/>
              <a:cs typeface="+mn-cs"/>
              <a:sym typeface="Calibri"/>
            </a:endParaRPr>
          </a:p>
        </p:txBody>
      </p:sp>
      <p:sp>
        <p:nvSpPr>
          <p:cNvPr id="24" name="Flèche droite 23"/>
          <p:cNvSpPr/>
          <p:nvPr/>
        </p:nvSpPr>
        <p:spPr>
          <a:xfrm>
            <a:off x="4954057" y="2777640"/>
            <a:ext cx="790324" cy="45719"/>
          </a:xfrm>
          <a:prstGeom prst="rightArrow">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dirty="0">
              <a:ln>
                <a:noFill/>
              </a:ln>
              <a:solidFill>
                <a:srgbClr val="000000"/>
              </a:solidFill>
              <a:effectLst/>
              <a:uFillTx/>
              <a:latin typeface="+mn-lt"/>
              <a:ea typeface="+mn-ea"/>
              <a:cs typeface="+mn-cs"/>
              <a:sym typeface="Calibri"/>
            </a:endParaRPr>
          </a:p>
        </p:txBody>
      </p:sp>
      <p:sp>
        <p:nvSpPr>
          <p:cNvPr id="25" name="Flèche droite 24"/>
          <p:cNvSpPr/>
          <p:nvPr/>
        </p:nvSpPr>
        <p:spPr>
          <a:xfrm>
            <a:off x="6422165" y="2777639"/>
            <a:ext cx="790324" cy="45719"/>
          </a:xfrm>
          <a:prstGeom prst="rightArrow">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dirty="0">
              <a:ln>
                <a:noFill/>
              </a:ln>
              <a:solidFill>
                <a:srgbClr val="000000"/>
              </a:solidFill>
              <a:effectLst/>
              <a:uFillTx/>
              <a:latin typeface="+mn-lt"/>
              <a:ea typeface="+mn-ea"/>
              <a:cs typeface="+mn-cs"/>
              <a:sym typeface="Calibri"/>
            </a:endParaRPr>
          </a:p>
        </p:txBody>
      </p:sp>
      <p:sp>
        <p:nvSpPr>
          <p:cNvPr id="26" name="Rectangle 25"/>
          <p:cNvSpPr/>
          <p:nvPr/>
        </p:nvSpPr>
        <p:spPr>
          <a:xfrm>
            <a:off x="4426220" y="3714338"/>
            <a:ext cx="527837" cy="292384"/>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fr-FR" sz="1300" dirty="0"/>
              <a:t>7</a:t>
            </a:r>
            <a:r>
              <a:rPr lang="fr-FR" sz="1300" dirty="0" smtClean="0"/>
              <a:t> O.S</a:t>
            </a:r>
            <a:endParaRPr kumimoji="0" lang="fr-FR" sz="1300" b="0" i="0" u="none" strike="noStrike" cap="none" spc="0" normalizeH="0" baseline="0" dirty="0">
              <a:ln>
                <a:noFill/>
              </a:ln>
              <a:solidFill>
                <a:srgbClr val="000000"/>
              </a:solidFill>
              <a:effectLst/>
              <a:uFillTx/>
              <a:latin typeface="+mn-lt"/>
              <a:ea typeface="+mn-ea"/>
              <a:cs typeface="+mn-cs"/>
              <a:sym typeface="Calibri"/>
            </a:endParaRPr>
          </a:p>
        </p:txBody>
      </p:sp>
      <p:sp>
        <p:nvSpPr>
          <p:cNvPr id="27" name="Rectangle 26"/>
          <p:cNvSpPr/>
          <p:nvPr/>
        </p:nvSpPr>
        <p:spPr>
          <a:xfrm>
            <a:off x="5765465" y="3741458"/>
            <a:ext cx="679766" cy="292384"/>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fr-FR" sz="1300" dirty="0" smtClean="0"/>
              <a:t>24 O.O</a:t>
            </a:r>
            <a:endParaRPr kumimoji="0" lang="fr-FR" sz="1300" b="0" i="0" u="none" strike="noStrike" cap="none" spc="0" normalizeH="0" baseline="0" dirty="0">
              <a:ln>
                <a:noFill/>
              </a:ln>
              <a:solidFill>
                <a:srgbClr val="000000"/>
              </a:solidFill>
              <a:effectLst/>
              <a:uFillTx/>
              <a:latin typeface="+mn-lt"/>
              <a:ea typeface="+mn-ea"/>
              <a:cs typeface="+mn-cs"/>
              <a:sym typeface="Calibri"/>
            </a:endParaRPr>
          </a:p>
        </p:txBody>
      </p:sp>
      <p:sp>
        <p:nvSpPr>
          <p:cNvPr id="28" name="Rectangle 27"/>
          <p:cNvSpPr/>
          <p:nvPr/>
        </p:nvSpPr>
        <p:spPr>
          <a:xfrm>
            <a:off x="7235555" y="3741458"/>
            <a:ext cx="939943" cy="292384"/>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fr-FR" sz="1300" dirty="0" smtClean="0"/>
              <a:t>78 Actions</a:t>
            </a:r>
            <a:endParaRPr kumimoji="0" lang="fr-FR" sz="1300" b="0" i="0" u="none" strike="noStrike" cap="none" spc="0" normalizeH="0" baseline="0" dirty="0">
              <a:ln>
                <a:noFill/>
              </a:ln>
              <a:solidFill>
                <a:srgbClr val="000000"/>
              </a:solidFill>
              <a:effectLst/>
              <a:uFillTx/>
              <a:latin typeface="+mn-lt"/>
              <a:ea typeface="+mn-ea"/>
              <a:cs typeface="+mn-cs"/>
              <a:sym typeface="Calibri"/>
            </a:endParaRPr>
          </a:p>
        </p:txBody>
      </p:sp>
      <p:sp>
        <p:nvSpPr>
          <p:cNvPr id="29" name="Flèche droite 28"/>
          <p:cNvSpPr/>
          <p:nvPr/>
        </p:nvSpPr>
        <p:spPr>
          <a:xfrm>
            <a:off x="3635896" y="3868223"/>
            <a:ext cx="790324" cy="45719"/>
          </a:xfrm>
          <a:prstGeom prst="rightArrow">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dirty="0">
              <a:ln>
                <a:noFill/>
              </a:ln>
              <a:solidFill>
                <a:srgbClr val="000000"/>
              </a:solidFill>
              <a:effectLst/>
              <a:uFillTx/>
              <a:latin typeface="+mn-lt"/>
              <a:ea typeface="+mn-ea"/>
              <a:cs typeface="+mn-cs"/>
              <a:sym typeface="Calibri"/>
            </a:endParaRPr>
          </a:p>
        </p:txBody>
      </p:sp>
      <p:sp>
        <p:nvSpPr>
          <p:cNvPr id="30" name="Flèche droite 29"/>
          <p:cNvSpPr/>
          <p:nvPr/>
        </p:nvSpPr>
        <p:spPr>
          <a:xfrm>
            <a:off x="4954057" y="3891082"/>
            <a:ext cx="790324" cy="45719"/>
          </a:xfrm>
          <a:prstGeom prst="rightArrow">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dirty="0">
              <a:ln>
                <a:noFill/>
              </a:ln>
              <a:solidFill>
                <a:srgbClr val="000000"/>
              </a:solidFill>
              <a:effectLst/>
              <a:uFillTx/>
              <a:latin typeface="+mn-lt"/>
              <a:ea typeface="+mn-ea"/>
              <a:cs typeface="+mn-cs"/>
              <a:sym typeface="Calibri"/>
            </a:endParaRPr>
          </a:p>
        </p:txBody>
      </p:sp>
      <p:sp>
        <p:nvSpPr>
          <p:cNvPr id="31" name="Flèche droite 30"/>
          <p:cNvSpPr/>
          <p:nvPr/>
        </p:nvSpPr>
        <p:spPr>
          <a:xfrm>
            <a:off x="6466315" y="3891081"/>
            <a:ext cx="759563" cy="45720"/>
          </a:xfrm>
          <a:prstGeom prst="rightArrow">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dirty="0">
              <a:ln>
                <a:noFill/>
              </a:ln>
              <a:solidFill>
                <a:srgbClr val="000000"/>
              </a:solidFill>
              <a:effectLst/>
              <a:uFillTx/>
              <a:latin typeface="+mn-lt"/>
              <a:ea typeface="+mn-ea"/>
              <a:cs typeface="+mn-cs"/>
              <a:sym typeface="Calibri"/>
            </a:endParaRPr>
          </a:p>
        </p:txBody>
      </p:sp>
      <p:sp>
        <p:nvSpPr>
          <p:cNvPr id="32" name="Rectangle 31"/>
          <p:cNvSpPr/>
          <p:nvPr/>
        </p:nvSpPr>
        <p:spPr>
          <a:xfrm>
            <a:off x="4355976" y="4827778"/>
            <a:ext cx="598081" cy="292384"/>
          </a:xfrm>
          <a:prstGeom prst="rect">
            <a:avLst/>
          </a:prstGeom>
          <a:solidFill>
            <a:srgbClr val="FF0000"/>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fr-FR" sz="1300" dirty="0" smtClean="0"/>
              <a:t>19 O.S</a:t>
            </a:r>
            <a:endParaRPr kumimoji="0" lang="fr-FR" sz="1300" b="0" i="0" u="none" strike="noStrike" cap="none" spc="0" normalizeH="0" baseline="0" dirty="0">
              <a:ln>
                <a:noFill/>
              </a:ln>
              <a:solidFill>
                <a:srgbClr val="000000"/>
              </a:solidFill>
              <a:effectLst/>
              <a:uFillTx/>
              <a:latin typeface="+mn-lt"/>
              <a:ea typeface="+mn-ea"/>
              <a:cs typeface="+mn-cs"/>
              <a:sym typeface="Calibri"/>
            </a:endParaRPr>
          </a:p>
        </p:txBody>
      </p:sp>
      <p:sp>
        <p:nvSpPr>
          <p:cNvPr id="33" name="Rectangle 32"/>
          <p:cNvSpPr/>
          <p:nvPr/>
        </p:nvSpPr>
        <p:spPr>
          <a:xfrm>
            <a:off x="5759965" y="4827777"/>
            <a:ext cx="662200" cy="292384"/>
          </a:xfrm>
          <a:prstGeom prst="rect">
            <a:avLst/>
          </a:prstGeom>
          <a:solidFill>
            <a:srgbClr val="FF0000"/>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fr-FR" sz="1300" dirty="0" smtClean="0"/>
              <a:t>73 O.O</a:t>
            </a:r>
            <a:endParaRPr kumimoji="0" lang="fr-FR" sz="1300" b="0" i="0" u="none" strike="noStrike" cap="none" spc="0" normalizeH="0" baseline="0" dirty="0">
              <a:ln>
                <a:noFill/>
              </a:ln>
              <a:solidFill>
                <a:srgbClr val="000000"/>
              </a:solidFill>
              <a:effectLst/>
              <a:uFillTx/>
              <a:latin typeface="+mn-lt"/>
              <a:ea typeface="+mn-ea"/>
              <a:cs typeface="+mn-cs"/>
              <a:sym typeface="Calibri"/>
            </a:endParaRPr>
          </a:p>
        </p:txBody>
      </p:sp>
      <p:sp>
        <p:nvSpPr>
          <p:cNvPr id="34" name="Rectangle 33"/>
          <p:cNvSpPr/>
          <p:nvPr/>
        </p:nvSpPr>
        <p:spPr>
          <a:xfrm>
            <a:off x="7212489" y="4829477"/>
            <a:ext cx="1031919" cy="292384"/>
          </a:xfrm>
          <a:prstGeom prst="rect">
            <a:avLst/>
          </a:prstGeom>
          <a:solidFill>
            <a:srgbClr val="FF0000"/>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fr-FR" sz="1300" dirty="0" smtClean="0"/>
              <a:t>212 Actions</a:t>
            </a:r>
            <a:endParaRPr kumimoji="0" lang="fr-FR" sz="1300" b="0" i="0" u="none" strike="noStrike" cap="none" spc="0" normalizeH="0" baseline="0" dirty="0">
              <a:ln>
                <a:noFill/>
              </a:ln>
              <a:solidFill>
                <a:srgbClr val="000000"/>
              </a:solidFill>
              <a:effectLst/>
              <a:uFillTx/>
              <a:latin typeface="+mn-lt"/>
              <a:ea typeface="+mn-ea"/>
              <a:cs typeface="+mn-cs"/>
              <a:sym typeface="Calibri"/>
            </a:endParaRPr>
          </a:p>
        </p:txBody>
      </p:sp>
      <p:sp>
        <p:nvSpPr>
          <p:cNvPr id="35" name="Flèche droite 34"/>
          <p:cNvSpPr/>
          <p:nvPr/>
        </p:nvSpPr>
        <p:spPr>
          <a:xfrm>
            <a:off x="4954057" y="5004522"/>
            <a:ext cx="790324" cy="45719"/>
          </a:xfrm>
          <a:prstGeom prst="rightArrow">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dirty="0">
              <a:ln>
                <a:noFill/>
              </a:ln>
              <a:solidFill>
                <a:srgbClr val="000000"/>
              </a:solidFill>
              <a:effectLst/>
              <a:uFillTx/>
              <a:latin typeface="+mn-lt"/>
              <a:ea typeface="+mn-ea"/>
              <a:cs typeface="+mn-cs"/>
              <a:sym typeface="Calibri"/>
            </a:endParaRPr>
          </a:p>
        </p:txBody>
      </p:sp>
      <p:sp>
        <p:nvSpPr>
          <p:cNvPr id="36" name="Flèche droite 35"/>
          <p:cNvSpPr/>
          <p:nvPr/>
        </p:nvSpPr>
        <p:spPr>
          <a:xfrm>
            <a:off x="6422165" y="5004521"/>
            <a:ext cx="790324" cy="45719"/>
          </a:xfrm>
          <a:prstGeom prst="rightArrow">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dirty="0">
              <a:ln>
                <a:noFill/>
              </a:ln>
              <a:solidFill>
                <a:srgbClr val="000000"/>
              </a:solidFill>
              <a:effectLst/>
              <a:uFillTx/>
              <a:latin typeface="+mn-lt"/>
              <a:ea typeface="+mn-ea"/>
              <a:cs typeface="+mn-cs"/>
              <a:sym typeface="Calibri"/>
            </a:endParaRPr>
          </a:p>
        </p:txBody>
      </p:sp>
      <p:cxnSp>
        <p:nvCxnSpPr>
          <p:cNvPr id="37" name="Connecteur droit 36"/>
          <p:cNvCxnSpPr/>
          <p:nvPr/>
        </p:nvCxnSpPr>
        <p:spPr>
          <a:xfrm>
            <a:off x="4355976" y="4449569"/>
            <a:ext cx="3819522" cy="0"/>
          </a:xfrm>
          <a:prstGeom prst="line">
            <a:avLst/>
          </a:prstGeom>
          <a:noFill/>
          <a:ln w="60325" cap="flat">
            <a:solidFill>
              <a:srgbClr val="FF0000"/>
            </a:solidFill>
            <a:prstDash val="solid"/>
            <a:round/>
          </a:ln>
          <a:effectLst/>
          <a:sp3d/>
        </p:spPr>
        <p:style>
          <a:lnRef idx="0">
            <a:scrgbClr r="0" g="0" b="0"/>
          </a:lnRef>
          <a:fillRef idx="0">
            <a:scrgbClr r="0" g="0" b="0"/>
          </a:fillRef>
          <a:effectRef idx="0">
            <a:scrgbClr r="0" g="0" b="0"/>
          </a:effectRef>
          <a:fontRef idx="none"/>
        </p:style>
      </p:cxnSp>
      <p:sp>
        <p:nvSpPr>
          <p:cNvPr id="38" name="Accolade ouvrante 37"/>
          <p:cNvSpPr/>
          <p:nvPr/>
        </p:nvSpPr>
        <p:spPr>
          <a:xfrm>
            <a:off x="1959044" y="1511904"/>
            <a:ext cx="380708" cy="2510207"/>
          </a:xfrm>
          <a:prstGeom prst="leftBrace">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fr-FR" sz="1800" b="0" i="0" u="none" strike="noStrike" cap="none" spc="0" normalizeH="0" baseline="0" dirty="0">
              <a:ln>
                <a:noFill/>
              </a:ln>
              <a:solidFill>
                <a:srgbClr val="000000"/>
              </a:solidFill>
              <a:effectLst/>
              <a:uFillTx/>
            </a:endParaRPr>
          </a:p>
        </p:txBody>
      </p:sp>
      <p:cxnSp>
        <p:nvCxnSpPr>
          <p:cNvPr id="39" name="Connecteur en arc 38"/>
          <p:cNvCxnSpPr/>
          <p:nvPr/>
        </p:nvCxnSpPr>
        <p:spPr>
          <a:xfrm>
            <a:off x="803939" y="2908669"/>
            <a:ext cx="3480029" cy="2141571"/>
          </a:xfrm>
          <a:prstGeom prst="curvedConnector3">
            <a:avLst>
              <a:gd name="adj1" fmla="val 18784"/>
            </a:avLst>
          </a:prstGeom>
          <a:noFill/>
          <a:ln w="25400" cap="flat">
            <a:solidFill>
              <a:srgbClr val="FF0000"/>
            </a:solidFill>
            <a:prstDash val="solid"/>
            <a:round/>
            <a:tailEnd type="triangle"/>
          </a:ln>
          <a:effectLst/>
          <a:sp3d/>
        </p:spPr>
        <p:style>
          <a:lnRef idx="0">
            <a:scrgbClr r="0" g="0" b="0"/>
          </a:lnRef>
          <a:fillRef idx="0">
            <a:scrgbClr r="0" g="0" b="0"/>
          </a:fillRef>
          <a:effectRef idx="0">
            <a:scrgbClr r="0" g="0" b="0"/>
          </a:effectRef>
          <a:fontRef idx="none"/>
        </p:style>
      </p:cxnSp>
      <p:sp>
        <p:nvSpPr>
          <p:cNvPr id="40" name="Rectangle 39"/>
          <p:cNvSpPr/>
          <p:nvPr/>
        </p:nvSpPr>
        <p:spPr>
          <a:xfrm>
            <a:off x="248286" y="5539742"/>
            <a:ext cx="2295667" cy="646327"/>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defTabSz="457200" rtl="0" fontAlgn="auto" latinLnBrk="0" hangingPunct="0">
              <a:lnSpc>
                <a:spcPct val="100000"/>
              </a:lnSpc>
              <a:spcBef>
                <a:spcPts val="0"/>
              </a:spcBef>
              <a:spcAft>
                <a:spcPts val="0"/>
              </a:spcAft>
              <a:buClrTx/>
              <a:buSzTx/>
              <a:buFontTx/>
              <a:buNone/>
              <a:tabLst/>
            </a:pPr>
            <a:r>
              <a:rPr lang="fr-FR" sz="1200" dirty="0" smtClean="0"/>
              <a:t>O.S : Objectif Stratégique</a:t>
            </a:r>
          </a:p>
          <a:p>
            <a:pPr marL="0" marR="0" indent="0" defTabSz="457200" rtl="0" fontAlgn="auto" latinLnBrk="0" hangingPunct="0">
              <a:lnSpc>
                <a:spcPct val="100000"/>
              </a:lnSpc>
              <a:spcBef>
                <a:spcPts val="0"/>
              </a:spcBef>
              <a:spcAft>
                <a:spcPts val="0"/>
              </a:spcAft>
              <a:buClrTx/>
              <a:buSzTx/>
              <a:buFontTx/>
              <a:buNone/>
              <a:tabLst/>
            </a:pPr>
            <a:r>
              <a:rPr kumimoji="0" lang="fr-FR" sz="1200" i="0" u="none" strike="noStrike" cap="none" spc="0" normalizeH="0" baseline="0" dirty="0" smtClean="0">
                <a:ln>
                  <a:noFill/>
                </a:ln>
                <a:solidFill>
                  <a:srgbClr val="000000"/>
                </a:solidFill>
                <a:effectLst/>
                <a:uFillTx/>
                <a:sym typeface="Calibri"/>
              </a:rPr>
              <a:t>O.O : Objectif Opérationnel</a:t>
            </a:r>
          </a:p>
          <a:p>
            <a:pPr marL="0" marR="0" indent="0" defTabSz="457200" rtl="0" fontAlgn="auto" latinLnBrk="0" hangingPunct="0">
              <a:lnSpc>
                <a:spcPct val="100000"/>
              </a:lnSpc>
              <a:spcBef>
                <a:spcPts val="0"/>
              </a:spcBef>
              <a:spcAft>
                <a:spcPts val="0"/>
              </a:spcAft>
              <a:buClrTx/>
              <a:buSzTx/>
              <a:buFontTx/>
              <a:buNone/>
              <a:tabLst/>
            </a:pPr>
            <a:r>
              <a:rPr lang="fr-FR" sz="1200" dirty="0" smtClean="0">
                <a:solidFill>
                  <a:srgbClr val="000000"/>
                </a:solidFill>
                <a:sym typeface="Calibri"/>
              </a:rPr>
              <a:t>CQ : Contrat Quinquennal</a:t>
            </a:r>
            <a:endParaRPr kumimoji="0" lang="fr-FR" sz="1200" i="0" u="none" strike="noStrike" cap="none" spc="0" normalizeH="0" baseline="0" dirty="0">
              <a:ln>
                <a:noFill/>
              </a:ln>
              <a:solidFill>
                <a:srgbClr val="000000"/>
              </a:solidFill>
              <a:effectLst/>
              <a:uFillTx/>
              <a:sym typeface="Calibri"/>
            </a:endParaRPr>
          </a:p>
        </p:txBody>
      </p:sp>
    </p:spTree>
    <p:extLst>
      <p:ext uri="{BB962C8B-B14F-4D97-AF65-F5344CB8AC3E}">
        <p14:creationId xmlns:p14="http://schemas.microsoft.com/office/powerpoint/2010/main" val="6950635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a:xfrm>
            <a:off x="504751" y="1628800"/>
            <a:ext cx="8388424" cy="3096344"/>
          </a:xfrm>
        </p:spPr>
        <p:txBody>
          <a:bodyPr/>
          <a:lstStyle/>
          <a:p>
            <a:pPr marL="457200" lvl="1" indent="-457200">
              <a:lnSpc>
                <a:spcPct val="110000"/>
              </a:lnSpc>
              <a:buFont typeface="+mj-lt"/>
              <a:buAutoNum type="arabicPeriod"/>
              <a:tabLst>
                <a:tab pos="539750" algn="l"/>
              </a:tabLst>
            </a:pPr>
            <a:endParaRPr lang="fr-FR" altLang="fr-FR" sz="2400" dirty="0" smtClean="0">
              <a:latin typeface="Arial Narrow" panose="020B0606020202030204" pitchFamily="34" charset="0"/>
              <a:ea typeface="Arial Narrow" panose="020B0606020202030204" pitchFamily="34" charset="0"/>
              <a:cs typeface="Arial Narrow" panose="020B0606020202030204" pitchFamily="34" charset="0"/>
            </a:endParaRPr>
          </a:p>
          <a:p>
            <a:pPr marL="0" lvl="1" indent="0">
              <a:lnSpc>
                <a:spcPct val="110000"/>
              </a:lnSpc>
              <a:buNone/>
              <a:tabLst>
                <a:tab pos="539750" algn="l"/>
              </a:tabLst>
            </a:pPr>
            <a:endParaRPr lang="fr-FR" altLang="fr-FR" sz="2400" dirty="0" smtClean="0">
              <a:latin typeface="Arial Narrow" panose="020B0606020202030204" pitchFamily="34" charset="0"/>
              <a:ea typeface="Arial Narrow" panose="020B0606020202030204" pitchFamily="34" charset="0"/>
              <a:cs typeface="Arial Narrow" panose="020B0606020202030204" pitchFamily="34" charset="0"/>
            </a:endParaRPr>
          </a:p>
          <a:p>
            <a:pPr marL="457200" lvl="1" indent="-457200">
              <a:lnSpc>
                <a:spcPct val="110000"/>
              </a:lnSpc>
              <a:buFont typeface="+mj-lt"/>
              <a:buAutoNum type="arabicPeriod"/>
              <a:tabLst>
                <a:tab pos="539750" algn="l"/>
              </a:tabLst>
            </a:pPr>
            <a:endParaRPr lang="fr-FR" altLang="fr-FR" sz="2400" dirty="0" smtClean="0">
              <a:latin typeface="Arial Narrow" panose="020B0606020202030204" pitchFamily="34" charset="0"/>
              <a:ea typeface="Arial Narrow" panose="020B0606020202030204" pitchFamily="34" charset="0"/>
              <a:cs typeface="Arial Narrow" panose="020B0606020202030204" pitchFamily="34" charset="0"/>
            </a:endParaRPr>
          </a:p>
          <a:p>
            <a:pPr marL="457200" lvl="1" indent="-457200">
              <a:lnSpc>
                <a:spcPct val="110000"/>
              </a:lnSpc>
              <a:buFont typeface="+mj-lt"/>
              <a:buAutoNum type="arabicPeriod"/>
              <a:tabLst>
                <a:tab pos="539750" algn="l"/>
              </a:tabLst>
            </a:pPr>
            <a:endParaRPr lang="fr-FR" altLang="fr-FR" sz="2400" dirty="0">
              <a:latin typeface="Arial Narrow" panose="020B0606020202030204" pitchFamily="34" charset="0"/>
              <a:ea typeface="Arial Narrow" panose="020B0606020202030204" pitchFamily="34" charset="0"/>
              <a:cs typeface="Arial Narrow" panose="020B0606020202030204" pitchFamily="34" charset="0"/>
            </a:endParaRPr>
          </a:p>
          <a:p>
            <a:pPr marL="457200" lvl="1" indent="-457200">
              <a:lnSpc>
                <a:spcPct val="110000"/>
              </a:lnSpc>
              <a:buFont typeface="+mj-lt"/>
              <a:buAutoNum type="arabicPeriod"/>
              <a:tabLst>
                <a:tab pos="539750" algn="l"/>
              </a:tabLst>
            </a:pPr>
            <a:endParaRPr lang="fr-FR" altLang="fr-FR" sz="2000" dirty="0" smtClean="0">
              <a:latin typeface="Arial Narrow" panose="020B0606020202030204" pitchFamily="34" charset="0"/>
              <a:ea typeface="Arial Narrow" panose="020B0606020202030204" pitchFamily="34" charset="0"/>
              <a:cs typeface="Arial Narrow" panose="020B0606020202030204" pitchFamily="34" charset="0"/>
            </a:endParaRPr>
          </a:p>
        </p:txBody>
      </p:sp>
      <p:sp>
        <p:nvSpPr>
          <p:cNvPr id="3" name="Titre 2"/>
          <p:cNvSpPr>
            <a:spLocks noGrp="1"/>
          </p:cNvSpPr>
          <p:nvPr>
            <p:ph type="title"/>
          </p:nvPr>
        </p:nvSpPr>
        <p:spPr>
          <a:xfrm>
            <a:off x="179512" y="239883"/>
            <a:ext cx="8280920" cy="481195"/>
          </a:xfrm>
        </p:spPr>
        <p:txBody>
          <a:bodyPr>
            <a:normAutofit fontScale="90000"/>
          </a:bodyPr>
          <a:lstStyle/>
          <a:p>
            <a:r>
              <a:rPr lang="fr-FR" dirty="0"/>
              <a:t> </a:t>
            </a:r>
            <a:r>
              <a:rPr lang="fr-FR" dirty="0" smtClean="0"/>
              <a:t>    </a:t>
            </a:r>
            <a:r>
              <a:rPr lang="fr-FR" sz="2700" dirty="0"/>
              <a:t>4</a:t>
            </a:r>
            <a:r>
              <a:rPr lang="fr-FR" sz="2700" dirty="0" smtClean="0"/>
              <a:t>.2 Bilan annuel et méthodologie du suivi</a:t>
            </a:r>
            <a:endParaRPr lang="fr-FR" sz="2700" dirty="0"/>
          </a:p>
        </p:txBody>
      </p:sp>
      <p:sp>
        <p:nvSpPr>
          <p:cNvPr id="4" name="Espace réservé du numéro de diapositive 3"/>
          <p:cNvSpPr>
            <a:spLocks noGrp="1"/>
          </p:cNvSpPr>
          <p:nvPr>
            <p:ph type="sldNum" sz="quarter" idx="14"/>
          </p:nvPr>
        </p:nvSpPr>
        <p:spPr/>
        <p:txBody>
          <a:bodyPr/>
          <a:lstStyle/>
          <a:p>
            <a:pPr>
              <a:defRPr/>
            </a:pPr>
            <a:fld id="{482ABCE8-AFB3-9D4E-96FF-6101FDE8226B}" type="slidenum">
              <a:rPr lang="fr-FR" smtClean="0"/>
              <a:pPr>
                <a:defRPr/>
              </a:pPr>
              <a:t>27</a:t>
            </a:fld>
            <a:endParaRPr lang="fr-FR" dirty="0"/>
          </a:p>
        </p:txBody>
      </p:sp>
      <p:sp>
        <p:nvSpPr>
          <p:cNvPr id="11" name="Shape 344"/>
          <p:cNvSpPr txBox="1">
            <a:spLocks/>
          </p:cNvSpPr>
          <p:nvPr/>
        </p:nvSpPr>
        <p:spPr>
          <a:xfrm>
            <a:off x="395536" y="1060821"/>
            <a:ext cx="8229601" cy="4525963"/>
          </a:xfrm>
          <a:prstGeom prst="rect">
            <a:avLst/>
          </a:prstGeom>
        </p:spPr>
        <p:txBody>
          <a:bodyPr>
            <a:normAutofit/>
          </a:bodyPr>
          <a:lstStyle>
            <a:lvl1pPr marL="342900" indent="-273050" algn="ctr" rtl="0" eaLnBrk="1" fontAlgn="base" hangingPunct="1">
              <a:spcBef>
                <a:spcPct val="20000"/>
              </a:spcBef>
              <a:spcAft>
                <a:spcPct val="0"/>
              </a:spcAft>
              <a:buClr>
                <a:schemeClr val="accent1"/>
              </a:buClr>
              <a:buSzPct val="76000"/>
              <a:buFont typeface="Wingdings 2" charset="0"/>
              <a:buChar char=""/>
              <a:defRPr sz="2800" kern="1200">
                <a:solidFill>
                  <a:schemeClr val="tx2"/>
                </a:solidFill>
                <a:latin typeface="Calibri" pitchFamily="34" charset="0"/>
                <a:ea typeface="ＭＳ Ｐゴシック" charset="0"/>
                <a:cs typeface="Calibri" pitchFamily="34" charset="0"/>
              </a:defRPr>
            </a:lvl1pPr>
            <a:lvl2pPr marL="639763" indent="-273050" algn="l" rtl="0" eaLnBrk="1" fontAlgn="base" hangingPunct="1">
              <a:spcBef>
                <a:spcPct val="20000"/>
              </a:spcBef>
              <a:spcAft>
                <a:spcPct val="0"/>
              </a:spcAft>
              <a:buClr>
                <a:schemeClr val="accent1"/>
              </a:buClr>
              <a:buSzPct val="76000"/>
              <a:buFont typeface="Wingdings 2" charset="0"/>
              <a:buChar char=""/>
              <a:defRPr sz="2200" kern="1200">
                <a:solidFill>
                  <a:schemeClr val="tx2"/>
                </a:solidFill>
                <a:latin typeface="Calibri" pitchFamily="34" charset="0"/>
                <a:ea typeface="ＭＳ Ｐゴシック" charset="0"/>
                <a:cs typeface="Calibri" pitchFamily="34" charset="0"/>
              </a:defRPr>
            </a:lvl2pPr>
            <a:lvl3pPr marL="914400" indent="-228600" algn="l" rtl="0" eaLnBrk="1" fontAlgn="base" hangingPunct="1">
              <a:spcBef>
                <a:spcPct val="20000"/>
              </a:spcBef>
              <a:spcAft>
                <a:spcPct val="0"/>
              </a:spcAft>
              <a:buClr>
                <a:schemeClr val="accent1"/>
              </a:buClr>
              <a:buSzPct val="76000"/>
              <a:buFont typeface="Wingdings 2" charset="0"/>
              <a:buChar char=""/>
              <a:defRPr sz="2000" kern="1200">
                <a:solidFill>
                  <a:schemeClr val="tx2"/>
                </a:solidFill>
                <a:latin typeface="Calibri" pitchFamily="34" charset="0"/>
                <a:ea typeface="ＭＳ Ｐゴシック" charset="0"/>
                <a:cs typeface="Calibri" pitchFamily="34" charset="0"/>
              </a:defRPr>
            </a:lvl3pPr>
            <a:lvl4pPr marL="1123950" indent="-228600" algn="l" rtl="0" eaLnBrk="1" fontAlgn="base" hangingPunct="1">
              <a:spcBef>
                <a:spcPct val="20000"/>
              </a:spcBef>
              <a:spcAft>
                <a:spcPct val="0"/>
              </a:spcAft>
              <a:buClr>
                <a:schemeClr val="accent1"/>
              </a:buClr>
              <a:buSzPct val="76000"/>
              <a:buFont typeface="Wingdings 2" charset="0"/>
              <a:buChar char=""/>
              <a:defRPr kern="1200">
                <a:solidFill>
                  <a:schemeClr val="tx2"/>
                </a:solidFill>
                <a:latin typeface="Calibri" pitchFamily="34" charset="0"/>
                <a:ea typeface="ＭＳ Ｐゴシック" charset="0"/>
                <a:cs typeface="Calibri" pitchFamily="34" charset="0"/>
              </a:defRPr>
            </a:lvl4pPr>
            <a:lvl5pPr marL="1325563" indent="-228600" algn="l" rtl="0" eaLnBrk="1" fontAlgn="base" hangingPunct="1">
              <a:spcBef>
                <a:spcPct val="20000"/>
              </a:spcBef>
              <a:spcAft>
                <a:spcPct val="0"/>
              </a:spcAft>
              <a:buClr>
                <a:schemeClr val="accent1"/>
              </a:buClr>
              <a:buSzPct val="76000"/>
              <a:buFont typeface="Wingdings 2" charset="0"/>
              <a:buChar char=""/>
              <a:defRPr sz="1600" kern="1200">
                <a:solidFill>
                  <a:schemeClr val="tx2"/>
                </a:solidFill>
                <a:latin typeface="Calibri" pitchFamily="34" charset="0"/>
                <a:ea typeface="ＭＳ Ｐゴシック" charset="0"/>
                <a:cs typeface="Calibri" pitchFamily="34" charset="0"/>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lgn="l"/>
            <a:endParaRPr lang="fr-FR" sz="1200" dirty="0" smtClean="0"/>
          </a:p>
          <a:p>
            <a:pPr marL="457200" indent="-457200" algn="l">
              <a:buFont typeface="Arial" panose="020B0604020202020204" pitchFamily="34" charset="0"/>
              <a:buChar char="•"/>
            </a:pPr>
            <a:r>
              <a:rPr lang="fr-FR" sz="2000" dirty="0" smtClean="0"/>
              <a:t>Un tel bilan doit nous permettre :</a:t>
            </a:r>
          </a:p>
          <a:p>
            <a:pPr marL="457200" indent="-457200" algn="l">
              <a:buFont typeface="Arial" panose="020B0604020202020204" pitchFamily="34" charset="0"/>
              <a:buChar char="•"/>
            </a:pPr>
            <a:endParaRPr lang="fr-FR" sz="1200" dirty="0" smtClean="0"/>
          </a:p>
          <a:p>
            <a:pPr marL="877659" lvl="1" indent="-457200">
              <a:buFont typeface="Wingdings" panose="05000000000000000000" pitchFamily="2" charset="2"/>
              <a:buChar char="ü"/>
            </a:pPr>
            <a:r>
              <a:rPr lang="fr-FR" sz="2000" dirty="0" smtClean="0"/>
              <a:t>d’avoir une idée précise du taux d’exécution du contrat</a:t>
            </a:r>
          </a:p>
          <a:p>
            <a:pPr marL="877659" lvl="1" indent="-457200">
              <a:buFont typeface="Wingdings" panose="05000000000000000000" pitchFamily="2" charset="2"/>
              <a:buChar char="ü"/>
            </a:pPr>
            <a:r>
              <a:rPr lang="fr-FR" sz="2000" dirty="0" smtClean="0"/>
              <a:t>De suivre de manière rigoureuse les IC et les IS du contrat </a:t>
            </a:r>
          </a:p>
          <a:p>
            <a:pPr marL="457200" indent="-457200" algn="l">
              <a:buFont typeface="Arial" panose="020B0604020202020204" pitchFamily="34" charset="0"/>
              <a:buChar char="•"/>
            </a:pPr>
            <a:endParaRPr lang="fr-FR" sz="1200" dirty="0" smtClean="0"/>
          </a:p>
          <a:p>
            <a:pPr marL="457200" indent="-457200" algn="l">
              <a:buFont typeface="Arial" panose="020B0604020202020204" pitchFamily="34" charset="0"/>
              <a:buChar char="•"/>
            </a:pPr>
            <a:r>
              <a:rPr lang="fr-FR" sz="2000" dirty="0" smtClean="0"/>
              <a:t>Méthode : pour chaque action du contrat, on aura 2 colonnes supplémentaires dans les fichiers excel d’origine :</a:t>
            </a:r>
          </a:p>
          <a:p>
            <a:pPr marL="457200" indent="-457200" algn="l">
              <a:buFont typeface="Arial" panose="020B0604020202020204" pitchFamily="34" charset="0"/>
              <a:buChar char="•"/>
            </a:pPr>
            <a:endParaRPr lang="fr-FR" sz="2000" dirty="0" smtClean="0"/>
          </a:p>
          <a:p>
            <a:pPr marL="877659" lvl="1" indent="-457200">
              <a:buFont typeface="Wingdings" panose="05000000000000000000" pitchFamily="2" charset="2"/>
              <a:buChar char="ü"/>
            </a:pPr>
            <a:r>
              <a:rPr lang="fr-FR" sz="2000" dirty="0" smtClean="0"/>
              <a:t>1</a:t>
            </a:r>
            <a:r>
              <a:rPr lang="fr-FR" sz="2000" baseline="30000" dirty="0" smtClean="0"/>
              <a:t>ière</a:t>
            </a:r>
            <a:r>
              <a:rPr lang="fr-FR" sz="2000" dirty="0" smtClean="0"/>
              <a:t> colonne : liste déroulante de choix sur le statut de l’action (fait, pas fait, en cours)</a:t>
            </a:r>
          </a:p>
          <a:p>
            <a:pPr marL="877659" lvl="1" indent="-457200">
              <a:buFont typeface="Wingdings" panose="05000000000000000000" pitchFamily="2" charset="2"/>
              <a:buChar char="ü"/>
            </a:pPr>
            <a:r>
              <a:rPr lang="fr-FR" sz="2000" dirty="0" smtClean="0"/>
              <a:t>2</a:t>
            </a:r>
            <a:r>
              <a:rPr lang="fr-FR" sz="2000" baseline="30000" dirty="0" smtClean="0"/>
              <a:t>ième</a:t>
            </a:r>
            <a:r>
              <a:rPr lang="fr-FR" sz="2000" dirty="0" smtClean="0"/>
              <a:t> colonne : possibilité d’un commentaire</a:t>
            </a:r>
          </a:p>
          <a:p>
            <a:pPr marL="877659" lvl="1" indent="-457200">
              <a:buFont typeface="Wingdings" panose="05000000000000000000" pitchFamily="2" charset="2"/>
              <a:buChar char="ü"/>
            </a:pPr>
            <a:r>
              <a:rPr lang="fr-FR" sz="2000" dirty="0" smtClean="0"/>
              <a:t>Réalisations de tableaux croisés dynamiques et interprétation</a:t>
            </a:r>
          </a:p>
          <a:p>
            <a:pPr marL="457200" indent="-457200" algn="l">
              <a:buFont typeface="Arial" panose="020B0604020202020204" pitchFamily="34" charset="0"/>
              <a:buChar char="•"/>
            </a:pPr>
            <a:endParaRPr lang="fr-FR" sz="1200" dirty="0" smtClean="0"/>
          </a:p>
          <a:p>
            <a:pPr marL="457200" indent="-457200" algn="l">
              <a:buFont typeface="Arial" panose="020B0604020202020204" pitchFamily="34" charset="0"/>
              <a:buChar char="•"/>
            </a:pPr>
            <a:endParaRPr lang="fr-FR" sz="2400" dirty="0" smtClean="0"/>
          </a:p>
          <a:p>
            <a:pPr algn="l"/>
            <a:endParaRPr lang="fr-FR" dirty="0" smtClean="0"/>
          </a:p>
          <a:p>
            <a:pPr algn="l"/>
            <a:endParaRPr lang="fr-FR" dirty="0"/>
          </a:p>
        </p:txBody>
      </p:sp>
    </p:spTree>
    <p:extLst>
      <p:ext uri="{BB962C8B-B14F-4D97-AF65-F5344CB8AC3E}">
        <p14:creationId xmlns:p14="http://schemas.microsoft.com/office/powerpoint/2010/main" val="38129539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a:xfrm>
            <a:off x="504751" y="1628800"/>
            <a:ext cx="8388424" cy="3096344"/>
          </a:xfrm>
        </p:spPr>
        <p:txBody>
          <a:bodyPr/>
          <a:lstStyle/>
          <a:p>
            <a:pPr marL="457200" lvl="1" indent="-457200">
              <a:lnSpc>
                <a:spcPct val="110000"/>
              </a:lnSpc>
              <a:buFont typeface="+mj-lt"/>
              <a:buAutoNum type="arabicPeriod"/>
              <a:tabLst>
                <a:tab pos="539750" algn="l"/>
              </a:tabLst>
            </a:pPr>
            <a:endParaRPr lang="fr-FR" altLang="fr-FR" sz="2400" dirty="0" smtClean="0">
              <a:latin typeface="Arial Narrow" panose="020B0606020202030204" pitchFamily="34" charset="0"/>
              <a:ea typeface="Arial Narrow" panose="020B0606020202030204" pitchFamily="34" charset="0"/>
              <a:cs typeface="Arial Narrow" panose="020B0606020202030204" pitchFamily="34" charset="0"/>
            </a:endParaRPr>
          </a:p>
          <a:p>
            <a:pPr marL="0" lvl="1" indent="0">
              <a:lnSpc>
                <a:spcPct val="110000"/>
              </a:lnSpc>
              <a:buNone/>
              <a:tabLst>
                <a:tab pos="539750" algn="l"/>
              </a:tabLst>
            </a:pPr>
            <a:endParaRPr lang="fr-FR" altLang="fr-FR" sz="2400" dirty="0" smtClean="0">
              <a:latin typeface="Arial Narrow" panose="020B0606020202030204" pitchFamily="34" charset="0"/>
              <a:ea typeface="Arial Narrow" panose="020B0606020202030204" pitchFamily="34" charset="0"/>
              <a:cs typeface="Arial Narrow" panose="020B0606020202030204" pitchFamily="34" charset="0"/>
            </a:endParaRPr>
          </a:p>
          <a:p>
            <a:pPr marL="457200" lvl="1" indent="-457200">
              <a:lnSpc>
                <a:spcPct val="110000"/>
              </a:lnSpc>
              <a:buFont typeface="+mj-lt"/>
              <a:buAutoNum type="arabicPeriod"/>
              <a:tabLst>
                <a:tab pos="539750" algn="l"/>
              </a:tabLst>
            </a:pPr>
            <a:endParaRPr lang="fr-FR" altLang="fr-FR" sz="2400" dirty="0" smtClean="0">
              <a:latin typeface="Arial Narrow" panose="020B0606020202030204" pitchFamily="34" charset="0"/>
              <a:ea typeface="Arial Narrow" panose="020B0606020202030204" pitchFamily="34" charset="0"/>
              <a:cs typeface="Arial Narrow" panose="020B0606020202030204" pitchFamily="34" charset="0"/>
            </a:endParaRPr>
          </a:p>
          <a:p>
            <a:pPr marL="457200" lvl="1" indent="-457200">
              <a:lnSpc>
                <a:spcPct val="110000"/>
              </a:lnSpc>
              <a:buFont typeface="+mj-lt"/>
              <a:buAutoNum type="arabicPeriod"/>
              <a:tabLst>
                <a:tab pos="539750" algn="l"/>
              </a:tabLst>
            </a:pPr>
            <a:endParaRPr lang="fr-FR" altLang="fr-FR" sz="2400" dirty="0">
              <a:latin typeface="Arial Narrow" panose="020B0606020202030204" pitchFamily="34" charset="0"/>
              <a:ea typeface="Arial Narrow" panose="020B0606020202030204" pitchFamily="34" charset="0"/>
              <a:cs typeface="Arial Narrow" panose="020B0606020202030204" pitchFamily="34" charset="0"/>
            </a:endParaRPr>
          </a:p>
          <a:p>
            <a:pPr marL="457200" lvl="1" indent="-457200">
              <a:lnSpc>
                <a:spcPct val="110000"/>
              </a:lnSpc>
              <a:buFont typeface="+mj-lt"/>
              <a:buAutoNum type="arabicPeriod"/>
              <a:tabLst>
                <a:tab pos="539750" algn="l"/>
              </a:tabLst>
            </a:pPr>
            <a:endParaRPr lang="fr-FR" altLang="fr-FR" sz="2000" dirty="0" smtClean="0">
              <a:latin typeface="Arial Narrow" panose="020B0606020202030204" pitchFamily="34" charset="0"/>
              <a:ea typeface="Arial Narrow" panose="020B0606020202030204" pitchFamily="34" charset="0"/>
              <a:cs typeface="Arial Narrow" panose="020B0606020202030204" pitchFamily="34" charset="0"/>
            </a:endParaRPr>
          </a:p>
        </p:txBody>
      </p:sp>
      <p:sp>
        <p:nvSpPr>
          <p:cNvPr id="3" name="Titre 2"/>
          <p:cNvSpPr>
            <a:spLocks noGrp="1"/>
          </p:cNvSpPr>
          <p:nvPr>
            <p:ph type="title"/>
          </p:nvPr>
        </p:nvSpPr>
        <p:spPr>
          <a:xfrm>
            <a:off x="179512" y="239883"/>
            <a:ext cx="8280920" cy="481195"/>
          </a:xfrm>
        </p:spPr>
        <p:txBody>
          <a:bodyPr>
            <a:normAutofit fontScale="90000"/>
          </a:bodyPr>
          <a:lstStyle/>
          <a:p>
            <a:r>
              <a:rPr lang="fr-FR" sz="2700" dirty="0" smtClean="0"/>
              <a:t>Bilan annuel et méthodologie du suivi : Tableau de bord</a:t>
            </a:r>
            <a:endParaRPr lang="fr-FR" sz="2700" dirty="0"/>
          </a:p>
        </p:txBody>
      </p:sp>
      <p:sp>
        <p:nvSpPr>
          <p:cNvPr id="4" name="Espace réservé du numéro de diapositive 3"/>
          <p:cNvSpPr>
            <a:spLocks noGrp="1"/>
          </p:cNvSpPr>
          <p:nvPr>
            <p:ph type="sldNum" sz="quarter" idx="14"/>
          </p:nvPr>
        </p:nvSpPr>
        <p:spPr/>
        <p:txBody>
          <a:bodyPr/>
          <a:lstStyle/>
          <a:p>
            <a:pPr>
              <a:defRPr/>
            </a:pPr>
            <a:fld id="{482ABCE8-AFB3-9D4E-96FF-6101FDE8226B}" type="slidenum">
              <a:rPr lang="fr-FR" smtClean="0"/>
              <a:pPr>
                <a:defRPr/>
              </a:pPr>
              <a:t>28</a:t>
            </a:fld>
            <a:endParaRPr lang="fr-FR" dirty="0"/>
          </a:p>
        </p:txBody>
      </p:sp>
      <p:pic>
        <p:nvPicPr>
          <p:cNvPr id="8" name="Image 7"/>
          <p:cNvPicPr>
            <a:picLocks noChangeAspect="1"/>
          </p:cNvPicPr>
          <p:nvPr/>
        </p:nvPicPr>
        <p:blipFill>
          <a:blip r:embed="rId2"/>
          <a:stretch>
            <a:fillRect/>
          </a:stretch>
        </p:blipFill>
        <p:spPr>
          <a:xfrm>
            <a:off x="331616" y="1340768"/>
            <a:ext cx="8272832" cy="3960440"/>
          </a:xfrm>
          <a:prstGeom prst="rect">
            <a:avLst/>
          </a:prstGeom>
        </p:spPr>
      </p:pic>
    </p:spTree>
    <p:extLst>
      <p:ext uri="{BB962C8B-B14F-4D97-AF65-F5344CB8AC3E}">
        <p14:creationId xmlns:p14="http://schemas.microsoft.com/office/powerpoint/2010/main" val="10158633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a:xfrm>
            <a:off x="504751" y="1628800"/>
            <a:ext cx="8388424" cy="3096344"/>
          </a:xfrm>
        </p:spPr>
        <p:txBody>
          <a:bodyPr/>
          <a:lstStyle/>
          <a:p>
            <a:pPr marL="457200" lvl="1" indent="-457200">
              <a:lnSpc>
                <a:spcPct val="110000"/>
              </a:lnSpc>
              <a:buFont typeface="+mj-lt"/>
              <a:buAutoNum type="arabicPeriod"/>
              <a:tabLst>
                <a:tab pos="539750" algn="l"/>
              </a:tabLst>
            </a:pPr>
            <a:endParaRPr lang="fr-FR" altLang="fr-FR" sz="2400" dirty="0" smtClean="0">
              <a:latin typeface="Arial Narrow" panose="020B0606020202030204" pitchFamily="34" charset="0"/>
              <a:ea typeface="Arial Narrow" panose="020B0606020202030204" pitchFamily="34" charset="0"/>
              <a:cs typeface="Arial Narrow" panose="020B0606020202030204" pitchFamily="34" charset="0"/>
            </a:endParaRPr>
          </a:p>
          <a:p>
            <a:pPr marL="0" lvl="1" indent="0">
              <a:lnSpc>
                <a:spcPct val="110000"/>
              </a:lnSpc>
              <a:buNone/>
              <a:tabLst>
                <a:tab pos="539750" algn="l"/>
              </a:tabLst>
            </a:pPr>
            <a:endParaRPr lang="fr-FR" altLang="fr-FR" sz="2400" dirty="0" smtClean="0">
              <a:latin typeface="Arial Narrow" panose="020B0606020202030204" pitchFamily="34" charset="0"/>
              <a:ea typeface="Arial Narrow" panose="020B0606020202030204" pitchFamily="34" charset="0"/>
              <a:cs typeface="Arial Narrow" panose="020B0606020202030204" pitchFamily="34" charset="0"/>
            </a:endParaRPr>
          </a:p>
          <a:p>
            <a:pPr marL="457200" lvl="1" indent="-457200">
              <a:lnSpc>
                <a:spcPct val="110000"/>
              </a:lnSpc>
              <a:buFont typeface="+mj-lt"/>
              <a:buAutoNum type="arabicPeriod"/>
              <a:tabLst>
                <a:tab pos="539750" algn="l"/>
              </a:tabLst>
            </a:pPr>
            <a:endParaRPr lang="fr-FR" altLang="fr-FR" sz="2400" dirty="0" smtClean="0">
              <a:latin typeface="Arial Narrow" panose="020B0606020202030204" pitchFamily="34" charset="0"/>
              <a:ea typeface="Arial Narrow" panose="020B0606020202030204" pitchFamily="34" charset="0"/>
              <a:cs typeface="Arial Narrow" panose="020B0606020202030204" pitchFamily="34" charset="0"/>
            </a:endParaRPr>
          </a:p>
          <a:p>
            <a:pPr marL="457200" lvl="1" indent="-457200">
              <a:lnSpc>
                <a:spcPct val="110000"/>
              </a:lnSpc>
              <a:buFont typeface="+mj-lt"/>
              <a:buAutoNum type="arabicPeriod"/>
              <a:tabLst>
                <a:tab pos="539750" algn="l"/>
              </a:tabLst>
            </a:pPr>
            <a:endParaRPr lang="fr-FR" altLang="fr-FR" sz="2400" dirty="0">
              <a:latin typeface="Arial Narrow" panose="020B0606020202030204" pitchFamily="34" charset="0"/>
              <a:ea typeface="Arial Narrow" panose="020B0606020202030204" pitchFamily="34" charset="0"/>
              <a:cs typeface="Arial Narrow" panose="020B0606020202030204" pitchFamily="34" charset="0"/>
            </a:endParaRPr>
          </a:p>
          <a:p>
            <a:pPr marL="457200" lvl="1" indent="-457200">
              <a:lnSpc>
                <a:spcPct val="110000"/>
              </a:lnSpc>
              <a:buFont typeface="+mj-lt"/>
              <a:buAutoNum type="arabicPeriod"/>
              <a:tabLst>
                <a:tab pos="539750" algn="l"/>
              </a:tabLst>
            </a:pPr>
            <a:endParaRPr lang="fr-FR" altLang="fr-FR" sz="2000" dirty="0" smtClean="0">
              <a:latin typeface="Arial Narrow" panose="020B0606020202030204" pitchFamily="34" charset="0"/>
              <a:ea typeface="Arial Narrow" panose="020B0606020202030204" pitchFamily="34" charset="0"/>
              <a:cs typeface="Arial Narrow" panose="020B0606020202030204" pitchFamily="34" charset="0"/>
            </a:endParaRPr>
          </a:p>
        </p:txBody>
      </p:sp>
      <p:sp>
        <p:nvSpPr>
          <p:cNvPr id="3" name="Titre 2"/>
          <p:cNvSpPr>
            <a:spLocks noGrp="1"/>
          </p:cNvSpPr>
          <p:nvPr>
            <p:ph type="title"/>
          </p:nvPr>
        </p:nvSpPr>
        <p:spPr>
          <a:xfrm>
            <a:off x="342131" y="240985"/>
            <a:ext cx="8713663" cy="481195"/>
          </a:xfrm>
        </p:spPr>
        <p:txBody>
          <a:bodyPr>
            <a:normAutofit fontScale="90000"/>
          </a:bodyPr>
          <a:lstStyle/>
          <a:p>
            <a:r>
              <a:rPr lang="fr-FR" sz="2700" dirty="0" smtClean="0"/>
              <a:t>Bilan annuel et méthodologie du suivi : </a:t>
            </a:r>
            <a:br>
              <a:rPr lang="fr-FR" sz="2700" dirty="0" smtClean="0"/>
            </a:br>
            <a:r>
              <a:rPr lang="fr-FR" sz="2700" dirty="0" smtClean="0"/>
              <a:t>Synthèse graphique</a:t>
            </a:r>
            <a:endParaRPr lang="fr-FR" sz="2700" dirty="0"/>
          </a:p>
        </p:txBody>
      </p:sp>
      <p:sp>
        <p:nvSpPr>
          <p:cNvPr id="4" name="Espace réservé du numéro de diapositive 3"/>
          <p:cNvSpPr>
            <a:spLocks noGrp="1"/>
          </p:cNvSpPr>
          <p:nvPr>
            <p:ph type="sldNum" sz="quarter" idx="14"/>
          </p:nvPr>
        </p:nvSpPr>
        <p:spPr/>
        <p:txBody>
          <a:bodyPr/>
          <a:lstStyle/>
          <a:p>
            <a:pPr>
              <a:defRPr/>
            </a:pPr>
            <a:fld id="{482ABCE8-AFB3-9D4E-96FF-6101FDE8226B}" type="slidenum">
              <a:rPr lang="fr-FR" smtClean="0"/>
              <a:pPr>
                <a:defRPr/>
              </a:pPr>
              <a:t>29</a:t>
            </a:fld>
            <a:endParaRPr lang="fr-FR" dirty="0"/>
          </a:p>
        </p:txBody>
      </p:sp>
      <p:pic>
        <p:nvPicPr>
          <p:cNvPr id="8" name="Image 7"/>
          <p:cNvPicPr>
            <a:picLocks noChangeAspect="1"/>
          </p:cNvPicPr>
          <p:nvPr/>
        </p:nvPicPr>
        <p:blipFill>
          <a:blip r:embed="rId2"/>
          <a:stretch>
            <a:fillRect/>
          </a:stretch>
        </p:blipFill>
        <p:spPr>
          <a:xfrm>
            <a:off x="305473" y="2204864"/>
            <a:ext cx="8587702" cy="2520280"/>
          </a:xfrm>
          <a:prstGeom prst="rect">
            <a:avLst/>
          </a:prstGeom>
        </p:spPr>
      </p:pic>
    </p:spTree>
    <p:extLst>
      <p:ext uri="{BB962C8B-B14F-4D97-AF65-F5344CB8AC3E}">
        <p14:creationId xmlns:p14="http://schemas.microsoft.com/office/powerpoint/2010/main" val="4392905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27DF9E2-6E6E-2449-8B6F-1FF51623770F}"/>
              </a:ext>
            </a:extLst>
          </p:cNvPr>
          <p:cNvSpPr>
            <a:spLocks noGrp="1"/>
          </p:cNvSpPr>
          <p:nvPr>
            <p:ph type="title"/>
          </p:nvPr>
        </p:nvSpPr>
        <p:spPr>
          <a:xfrm>
            <a:off x="395536" y="116632"/>
            <a:ext cx="8563272" cy="788091"/>
          </a:xfrm>
        </p:spPr>
        <p:txBody>
          <a:bodyPr>
            <a:normAutofit fontScale="90000"/>
          </a:bodyPr>
          <a:lstStyle/>
          <a:p>
            <a:r>
              <a:rPr lang="fr-FR" dirty="0" smtClean="0"/>
              <a:t>1. Projet SAGESSE et l’autonomie des universités tunisiennes</a:t>
            </a:r>
            <a:endParaRPr lang="fr-FR" dirty="0"/>
          </a:p>
        </p:txBody>
      </p:sp>
      <p:sp>
        <p:nvSpPr>
          <p:cNvPr id="4" name="Espace réservé du numéro de diapositive 3">
            <a:extLst>
              <a:ext uri="{FF2B5EF4-FFF2-40B4-BE49-F238E27FC236}">
                <a16:creationId xmlns:a16="http://schemas.microsoft.com/office/drawing/2014/main" id="{E4ECE11A-E17A-BC41-88C1-8AE52D605C9C}"/>
              </a:ext>
            </a:extLst>
          </p:cNvPr>
          <p:cNvSpPr>
            <a:spLocks noGrp="1"/>
          </p:cNvSpPr>
          <p:nvPr>
            <p:ph type="sldNum" sz="quarter" idx="14"/>
          </p:nvPr>
        </p:nvSpPr>
        <p:spPr/>
        <p:txBody>
          <a:bodyPr/>
          <a:lstStyle/>
          <a:p>
            <a:pPr>
              <a:defRPr/>
            </a:pPr>
            <a:fld id="{482ABCE8-AFB3-9D4E-96FF-6101FDE8226B}" type="slidenum">
              <a:rPr lang="fr-FR" smtClean="0"/>
              <a:pPr>
                <a:defRPr/>
              </a:pPr>
              <a:t>3</a:t>
            </a:fld>
            <a:endParaRPr lang="fr-FR" dirty="0"/>
          </a:p>
        </p:txBody>
      </p:sp>
      <p:sp>
        <p:nvSpPr>
          <p:cNvPr id="8" name="Espace réservé du texte 7"/>
          <p:cNvSpPr>
            <a:spLocks noGrp="1"/>
          </p:cNvSpPr>
          <p:nvPr>
            <p:ph type="body" sz="quarter" idx="12"/>
          </p:nvPr>
        </p:nvSpPr>
        <p:spPr>
          <a:xfrm>
            <a:off x="467544" y="1196752"/>
            <a:ext cx="8136904" cy="1800200"/>
          </a:xfrm>
        </p:spPr>
        <p:txBody>
          <a:bodyPr/>
          <a:lstStyle/>
          <a:p>
            <a:pPr lvl="1" indent="0">
              <a:lnSpc>
                <a:spcPts val="2400"/>
              </a:lnSpc>
              <a:buNone/>
              <a:defRPr sz="1900">
                <a:latin typeface="Arial"/>
                <a:ea typeface="Arial"/>
                <a:cs typeface="Arial"/>
                <a:sym typeface="Arial"/>
              </a:defRPr>
            </a:pPr>
            <a:r>
              <a:rPr lang="fr-FR" sz="1800" b="1" dirty="0" smtClean="0"/>
              <a:t>La marche de l’autonomie doit se faire sur la base de faisabilité selon les universités consultées </a:t>
            </a:r>
            <a:r>
              <a:rPr lang="fr-FR" sz="1200" b="1" dirty="0" smtClean="0"/>
              <a:t>:</a:t>
            </a:r>
          </a:p>
          <a:p>
            <a:pPr lvl="1" indent="0">
              <a:lnSpc>
                <a:spcPts val="2400"/>
              </a:lnSpc>
              <a:buNone/>
              <a:defRPr sz="1900">
                <a:latin typeface="Arial"/>
                <a:ea typeface="Arial"/>
                <a:cs typeface="Arial"/>
                <a:sym typeface="Arial"/>
              </a:defRPr>
            </a:pPr>
            <a:endParaRPr lang="fr-FR" sz="1200" b="1" dirty="0"/>
          </a:p>
          <a:p>
            <a:pPr marL="744900" lvl="1" indent="-342900">
              <a:lnSpc>
                <a:spcPts val="2400"/>
              </a:lnSpc>
              <a:buSzPct val="100000"/>
              <a:defRPr sz="4000">
                <a:latin typeface="Arial"/>
                <a:ea typeface="Arial"/>
                <a:cs typeface="Arial"/>
                <a:sym typeface="Arial"/>
              </a:defRPr>
            </a:pPr>
            <a:r>
              <a:rPr lang="fr-FR" sz="1800" dirty="0" smtClean="0"/>
              <a:t>Accéder à une autonomie financière pour éviter le contrôle a priori (Monastir, Gafsa, Carthage, Ezzitouna, Kairouan)</a:t>
            </a:r>
          </a:p>
          <a:p>
            <a:pPr marL="744900" lvl="1" indent="-342900">
              <a:lnSpc>
                <a:spcPts val="2400"/>
              </a:lnSpc>
              <a:buSzPct val="100000"/>
              <a:defRPr sz="4000">
                <a:latin typeface="Arial"/>
                <a:ea typeface="Arial"/>
                <a:cs typeface="Arial"/>
                <a:sym typeface="Arial"/>
              </a:defRPr>
            </a:pPr>
            <a:endParaRPr lang="fr-FR" sz="1000" dirty="0" smtClean="0"/>
          </a:p>
          <a:p>
            <a:pPr marL="744900" lvl="1" indent="-342900">
              <a:lnSpc>
                <a:spcPts val="2400"/>
              </a:lnSpc>
              <a:buSzPct val="100000"/>
              <a:defRPr sz="4000">
                <a:latin typeface="Arial"/>
                <a:ea typeface="Arial"/>
                <a:cs typeface="Arial"/>
                <a:sym typeface="Arial"/>
              </a:defRPr>
            </a:pPr>
            <a:r>
              <a:rPr lang="fr-FR" sz="1800" dirty="0" smtClean="0"/>
              <a:t>Instaurer le management de la qualité et un système d’information intégré dans toutes les universités (El Manar)</a:t>
            </a:r>
          </a:p>
          <a:p>
            <a:pPr marL="744900" lvl="1" indent="-342900">
              <a:lnSpc>
                <a:spcPts val="2400"/>
              </a:lnSpc>
              <a:buSzPct val="100000"/>
              <a:defRPr sz="4000">
                <a:latin typeface="Arial"/>
                <a:ea typeface="Arial"/>
                <a:cs typeface="Arial"/>
                <a:sym typeface="Arial"/>
              </a:defRPr>
            </a:pPr>
            <a:endParaRPr lang="fr-FR" sz="1000" dirty="0" smtClean="0"/>
          </a:p>
          <a:p>
            <a:pPr marL="744900" lvl="1" indent="-342900">
              <a:lnSpc>
                <a:spcPts val="2400"/>
              </a:lnSpc>
              <a:buSzPct val="100000"/>
              <a:defRPr sz="4000">
                <a:latin typeface="Arial"/>
                <a:ea typeface="Arial"/>
                <a:cs typeface="Arial"/>
                <a:sym typeface="Arial"/>
              </a:defRPr>
            </a:pPr>
            <a:r>
              <a:rPr lang="fr-FR" sz="1800" dirty="0" smtClean="0"/>
              <a:t>Identifier les universités qui nous font gagner de l’argent et qui sont financièrement indépendantes (Kairouan). Dans ce contexte, identifier les business model possibles des universités compte tenu de l’offre académique, des RH et de l’engagement du ministère pour assurer une autonomie financière (Monastir)</a:t>
            </a:r>
          </a:p>
          <a:p>
            <a:pPr marL="744900" lvl="1" indent="-342900">
              <a:lnSpc>
                <a:spcPts val="2400"/>
              </a:lnSpc>
              <a:buSzPct val="100000"/>
              <a:defRPr sz="4000">
                <a:latin typeface="Arial"/>
                <a:ea typeface="Arial"/>
                <a:cs typeface="Arial"/>
                <a:sym typeface="Arial"/>
              </a:defRPr>
            </a:pPr>
            <a:endParaRPr lang="fr-FR" sz="1200" dirty="0"/>
          </a:p>
        </p:txBody>
      </p:sp>
    </p:spTree>
    <p:extLst>
      <p:ext uri="{BB962C8B-B14F-4D97-AF65-F5344CB8AC3E}">
        <p14:creationId xmlns:p14="http://schemas.microsoft.com/office/powerpoint/2010/main" val="39873618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a:xfrm>
            <a:off x="504751" y="1628800"/>
            <a:ext cx="8388424" cy="3096344"/>
          </a:xfrm>
        </p:spPr>
        <p:txBody>
          <a:bodyPr/>
          <a:lstStyle/>
          <a:p>
            <a:pPr marL="457200" lvl="1" indent="-457200">
              <a:lnSpc>
                <a:spcPct val="110000"/>
              </a:lnSpc>
              <a:buFont typeface="+mj-lt"/>
              <a:buAutoNum type="arabicPeriod"/>
              <a:tabLst>
                <a:tab pos="539750" algn="l"/>
              </a:tabLst>
            </a:pPr>
            <a:endParaRPr lang="fr-FR" altLang="fr-FR" sz="2400" dirty="0" smtClean="0">
              <a:latin typeface="Arial Narrow" panose="020B0606020202030204" pitchFamily="34" charset="0"/>
              <a:ea typeface="Arial Narrow" panose="020B0606020202030204" pitchFamily="34" charset="0"/>
              <a:cs typeface="Arial Narrow" panose="020B0606020202030204" pitchFamily="34" charset="0"/>
            </a:endParaRPr>
          </a:p>
          <a:p>
            <a:pPr marL="0" lvl="1" indent="0">
              <a:lnSpc>
                <a:spcPct val="110000"/>
              </a:lnSpc>
              <a:buNone/>
              <a:tabLst>
                <a:tab pos="539750" algn="l"/>
              </a:tabLst>
            </a:pPr>
            <a:endParaRPr lang="fr-FR" altLang="fr-FR" sz="2400" dirty="0" smtClean="0">
              <a:latin typeface="Arial Narrow" panose="020B0606020202030204" pitchFamily="34" charset="0"/>
              <a:ea typeface="Arial Narrow" panose="020B0606020202030204" pitchFamily="34" charset="0"/>
              <a:cs typeface="Arial Narrow" panose="020B0606020202030204" pitchFamily="34" charset="0"/>
            </a:endParaRPr>
          </a:p>
          <a:p>
            <a:pPr marL="457200" lvl="1" indent="-457200">
              <a:lnSpc>
                <a:spcPct val="110000"/>
              </a:lnSpc>
              <a:buFont typeface="+mj-lt"/>
              <a:buAutoNum type="arabicPeriod"/>
              <a:tabLst>
                <a:tab pos="539750" algn="l"/>
              </a:tabLst>
            </a:pPr>
            <a:endParaRPr lang="fr-FR" altLang="fr-FR" sz="2400" dirty="0" smtClean="0">
              <a:latin typeface="Arial Narrow" panose="020B0606020202030204" pitchFamily="34" charset="0"/>
              <a:ea typeface="Arial Narrow" panose="020B0606020202030204" pitchFamily="34" charset="0"/>
              <a:cs typeface="Arial Narrow" panose="020B0606020202030204" pitchFamily="34" charset="0"/>
            </a:endParaRPr>
          </a:p>
          <a:p>
            <a:pPr marL="457200" lvl="1" indent="-457200">
              <a:lnSpc>
                <a:spcPct val="110000"/>
              </a:lnSpc>
              <a:buFont typeface="+mj-lt"/>
              <a:buAutoNum type="arabicPeriod"/>
              <a:tabLst>
                <a:tab pos="539750" algn="l"/>
              </a:tabLst>
            </a:pPr>
            <a:endParaRPr lang="fr-FR" altLang="fr-FR" sz="2400" dirty="0">
              <a:latin typeface="Arial Narrow" panose="020B0606020202030204" pitchFamily="34" charset="0"/>
              <a:ea typeface="Arial Narrow" panose="020B0606020202030204" pitchFamily="34" charset="0"/>
              <a:cs typeface="Arial Narrow" panose="020B0606020202030204" pitchFamily="34" charset="0"/>
            </a:endParaRPr>
          </a:p>
          <a:p>
            <a:pPr marL="457200" lvl="1" indent="-457200">
              <a:lnSpc>
                <a:spcPct val="110000"/>
              </a:lnSpc>
              <a:buFont typeface="+mj-lt"/>
              <a:buAutoNum type="arabicPeriod"/>
              <a:tabLst>
                <a:tab pos="539750" algn="l"/>
              </a:tabLst>
            </a:pPr>
            <a:endParaRPr lang="fr-FR" altLang="fr-FR" sz="2000" dirty="0" smtClean="0">
              <a:latin typeface="Arial Narrow" panose="020B0606020202030204" pitchFamily="34" charset="0"/>
              <a:ea typeface="Arial Narrow" panose="020B0606020202030204" pitchFamily="34" charset="0"/>
              <a:cs typeface="Arial Narrow" panose="020B0606020202030204" pitchFamily="34" charset="0"/>
            </a:endParaRPr>
          </a:p>
        </p:txBody>
      </p:sp>
      <p:sp>
        <p:nvSpPr>
          <p:cNvPr id="3" name="Titre 2"/>
          <p:cNvSpPr>
            <a:spLocks noGrp="1"/>
          </p:cNvSpPr>
          <p:nvPr>
            <p:ph type="title"/>
          </p:nvPr>
        </p:nvSpPr>
        <p:spPr>
          <a:xfrm>
            <a:off x="631315" y="161805"/>
            <a:ext cx="8280920" cy="481195"/>
          </a:xfrm>
        </p:spPr>
        <p:txBody>
          <a:bodyPr>
            <a:normAutofit fontScale="90000"/>
          </a:bodyPr>
          <a:lstStyle/>
          <a:p>
            <a:r>
              <a:rPr lang="fr-FR" sz="2700" dirty="0" smtClean="0"/>
              <a:t>Bilan annuel et méthodologie du suivi : Analyses des actions</a:t>
            </a:r>
            <a:endParaRPr lang="fr-FR" sz="2700" dirty="0"/>
          </a:p>
        </p:txBody>
      </p:sp>
      <p:sp>
        <p:nvSpPr>
          <p:cNvPr id="4" name="Espace réservé du numéro de diapositive 3"/>
          <p:cNvSpPr>
            <a:spLocks noGrp="1"/>
          </p:cNvSpPr>
          <p:nvPr>
            <p:ph type="sldNum" sz="quarter" idx="14"/>
          </p:nvPr>
        </p:nvSpPr>
        <p:spPr/>
        <p:txBody>
          <a:bodyPr/>
          <a:lstStyle/>
          <a:p>
            <a:pPr>
              <a:defRPr/>
            </a:pPr>
            <a:fld id="{482ABCE8-AFB3-9D4E-96FF-6101FDE8226B}" type="slidenum">
              <a:rPr lang="fr-FR" smtClean="0"/>
              <a:pPr>
                <a:defRPr/>
              </a:pPr>
              <a:t>30</a:t>
            </a:fld>
            <a:endParaRPr lang="fr-FR" dirty="0"/>
          </a:p>
        </p:txBody>
      </p:sp>
      <p:pic>
        <p:nvPicPr>
          <p:cNvPr id="8" name="Image 7"/>
          <p:cNvPicPr>
            <a:picLocks noChangeAspect="1"/>
          </p:cNvPicPr>
          <p:nvPr/>
        </p:nvPicPr>
        <p:blipFill>
          <a:blip r:embed="rId2"/>
          <a:stretch>
            <a:fillRect/>
          </a:stretch>
        </p:blipFill>
        <p:spPr>
          <a:xfrm>
            <a:off x="755576" y="980728"/>
            <a:ext cx="7200800" cy="5335844"/>
          </a:xfrm>
          <a:prstGeom prst="rect">
            <a:avLst/>
          </a:prstGeom>
        </p:spPr>
      </p:pic>
    </p:spTree>
    <p:extLst>
      <p:ext uri="{BB962C8B-B14F-4D97-AF65-F5344CB8AC3E}">
        <p14:creationId xmlns:p14="http://schemas.microsoft.com/office/powerpoint/2010/main" val="4168459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a:xfrm>
            <a:off x="504751" y="1628800"/>
            <a:ext cx="8388424" cy="3096344"/>
          </a:xfrm>
        </p:spPr>
        <p:txBody>
          <a:bodyPr/>
          <a:lstStyle/>
          <a:p>
            <a:pPr marL="457200" lvl="1" indent="-457200">
              <a:lnSpc>
                <a:spcPct val="110000"/>
              </a:lnSpc>
              <a:buFont typeface="+mj-lt"/>
              <a:buAutoNum type="arabicPeriod"/>
              <a:tabLst>
                <a:tab pos="539750" algn="l"/>
              </a:tabLst>
            </a:pPr>
            <a:endParaRPr lang="fr-FR" altLang="fr-FR" sz="2400" dirty="0" smtClean="0">
              <a:latin typeface="Arial Narrow" panose="020B0606020202030204" pitchFamily="34" charset="0"/>
              <a:ea typeface="Arial Narrow" panose="020B0606020202030204" pitchFamily="34" charset="0"/>
              <a:cs typeface="Arial Narrow" panose="020B0606020202030204" pitchFamily="34" charset="0"/>
            </a:endParaRPr>
          </a:p>
          <a:p>
            <a:pPr marL="0" lvl="1" indent="0">
              <a:lnSpc>
                <a:spcPct val="110000"/>
              </a:lnSpc>
              <a:buNone/>
              <a:tabLst>
                <a:tab pos="539750" algn="l"/>
              </a:tabLst>
            </a:pPr>
            <a:endParaRPr lang="fr-FR" altLang="fr-FR" sz="2400" dirty="0" smtClean="0">
              <a:latin typeface="Arial Narrow" panose="020B0606020202030204" pitchFamily="34" charset="0"/>
              <a:ea typeface="Arial Narrow" panose="020B0606020202030204" pitchFamily="34" charset="0"/>
              <a:cs typeface="Arial Narrow" panose="020B0606020202030204" pitchFamily="34" charset="0"/>
            </a:endParaRPr>
          </a:p>
          <a:p>
            <a:pPr marL="457200" lvl="1" indent="-457200">
              <a:lnSpc>
                <a:spcPct val="110000"/>
              </a:lnSpc>
              <a:buFont typeface="+mj-lt"/>
              <a:buAutoNum type="arabicPeriod"/>
              <a:tabLst>
                <a:tab pos="539750" algn="l"/>
              </a:tabLst>
            </a:pPr>
            <a:endParaRPr lang="fr-FR" altLang="fr-FR" sz="2400" dirty="0" smtClean="0">
              <a:latin typeface="Arial Narrow" panose="020B0606020202030204" pitchFamily="34" charset="0"/>
              <a:ea typeface="Arial Narrow" panose="020B0606020202030204" pitchFamily="34" charset="0"/>
              <a:cs typeface="Arial Narrow" panose="020B0606020202030204" pitchFamily="34" charset="0"/>
            </a:endParaRPr>
          </a:p>
          <a:p>
            <a:pPr marL="457200" lvl="1" indent="-457200">
              <a:lnSpc>
                <a:spcPct val="110000"/>
              </a:lnSpc>
              <a:buFont typeface="+mj-lt"/>
              <a:buAutoNum type="arabicPeriod"/>
              <a:tabLst>
                <a:tab pos="539750" algn="l"/>
              </a:tabLst>
            </a:pPr>
            <a:endParaRPr lang="fr-FR" altLang="fr-FR" sz="2400" dirty="0">
              <a:latin typeface="Arial Narrow" panose="020B0606020202030204" pitchFamily="34" charset="0"/>
              <a:ea typeface="Arial Narrow" panose="020B0606020202030204" pitchFamily="34" charset="0"/>
              <a:cs typeface="Arial Narrow" panose="020B0606020202030204" pitchFamily="34" charset="0"/>
            </a:endParaRPr>
          </a:p>
          <a:p>
            <a:pPr marL="457200" lvl="1" indent="-457200">
              <a:lnSpc>
                <a:spcPct val="110000"/>
              </a:lnSpc>
              <a:buFont typeface="+mj-lt"/>
              <a:buAutoNum type="arabicPeriod"/>
              <a:tabLst>
                <a:tab pos="539750" algn="l"/>
              </a:tabLst>
            </a:pPr>
            <a:endParaRPr lang="fr-FR" altLang="fr-FR" sz="2000" dirty="0" smtClean="0">
              <a:latin typeface="Arial Narrow" panose="020B0606020202030204" pitchFamily="34" charset="0"/>
              <a:ea typeface="Arial Narrow" panose="020B0606020202030204" pitchFamily="34" charset="0"/>
              <a:cs typeface="Arial Narrow" panose="020B0606020202030204" pitchFamily="34" charset="0"/>
            </a:endParaRPr>
          </a:p>
        </p:txBody>
      </p:sp>
      <p:sp>
        <p:nvSpPr>
          <p:cNvPr id="4" name="Espace réservé du numéro de diapositive 3"/>
          <p:cNvSpPr>
            <a:spLocks noGrp="1"/>
          </p:cNvSpPr>
          <p:nvPr>
            <p:ph type="sldNum" sz="quarter" idx="14"/>
          </p:nvPr>
        </p:nvSpPr>
        <p:spPr/>
        <p:txBody>
          <a:bodyPr/>
          <a:lstStyle/>
          <a:p>
            <a:pPr>
              <a:defRPr/>
            </a:pPr>
            <a:fld id="{482ABCE8-AFB3-9D4E-96FF-6101FDE8226B}" type="slidenum">
              <a:rPr lang="fr-FR" smtClean="0"/>
              <a:pPr>
                <a:defRPr/>
              </a:pPr>
              <a:t>31</a:t>
            </a:fld>
            <a:endParaRPr lang="fr-FR" dirty="0"/>
          </a:p>
        </p:txBody>
      </p:sp>
      <p:sp>
        <p:nvSpPr>
          <p:cNvPr id="9" name="Shape 154"/>
          <p:cNvSpPr/>
          <p:nvPr/>
        </p:nvSpPr>
        <p:spPr>
          <a:xfrm>
            <a:off x="749719" y="1520997"/>
            <a:ext cx="7957041" cy="1270000"/>
          </a:xfrm>
          <a:prstGeom prst="ellipse">
            <a:avLst/>
          </a:prstGeom>
          <a:noFill/>
          <a:ln w="12700">
            <a:miter lim="400000"/>
          </a:ln>
        </p:spPr>
        <p:txBody>
          <a:bodyPr lIns="45718" tIns="45718" rIns="45718" bIns="45718"/>
          <a:lstStyle/>
          <a:p>
            <a:endParaRPr dirty="0"/>
          </a:p>
        </p:txBody>
      </p:sp>
      <p:sp>
        <p:nvSpPr>
          <p:cNvPr id="10" name="Shape 155"/>
          <p:cNvSpPr/>
          <p:nvPr/>
        </p:nvSpPr>
        <p:spPr>
          <a:xfrm>
            <a:off x="676939" y="1343743"/>
            <a:ext cx="7772401" cy="4299274"/>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p>
            <a:pPr lvl="1" indent="457200">
              <a:lnSpc>
                <a:spcPts val="2400"/>
              </a:lnSpc>
              <a:defRPr sz="1900">
                <a:latin typeface="Arial"/>
                <a:ea typeface="Arial"/>
                <a:cs typeface="Arial"/>
                <a:sym typeface="Arial"/>
              </a:defRPr>
            </a:pPr>
            <a:endParaRPr sz="1600" dirty="0">
              <a:solidFill>
                <a:srgbClr val="FF6600"/>
              </a:solidFill>
            </a:endParaRPr>
          </a:p>
        </p:txBody>
      </p:sp>
      <p:cxnSp>
        <p:nvCxnSpPr>
          <p:cNvPr id="12" name="Connecteur droit 11"/>
          <p:cNvCxnSpPr/>
          <p:nvPr/>
        </p:nvCxnSpPr>
        <p:spPr>
          <a:xfrm>
            <a:off x="6444208" y="3462244"/>
            <a:ext cx="0" cy="0"/>
          </a:xfrm>
          <a:prstGeom prst="line">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cxnSp>
      <p:pic>
        <p:nvPicPr>
          <p:cNvPr id="14" name="Image 13"/>
          <p:cNvPicPr>
            <a:picLocks noChangeAspect="1"/>
          </p:cNvPicPr>
          <p:nvPr/>
        </p:nvPicPr>
        <p:blipFill>
          <a:blip r:embed="rId2"/>
          <a:stretch>
            <a:fillRect/>
          </a:stretch>
        </p:blipFill>
        <p:spPr>
          <a:xfrm>
            <a:off x="1185862" y="1042987"/>
            <a:ext cx="6772275" cy="4772025"/>
          </a:xfrm>
          <a:prstGeom prst="rect">
            <a:avLst/>
          </a:prstGeom>
        </p:spPr>
      </p:pic>
      <p:sp>
        <p:nvSpPr>
          <p:cNvPr id="11" name="Titre 2"/>
          <p:cNvSpPr txBox="1">
            <a:spLocks/>
          </p:cNvSpPr>
          <p:nvPr/>
        </p:nvSpPr>
        <p:spPr>
          <a:xfrm>
            <a:off x="676940" y="307948"/>
            <a:ext cx="8216236" cy="481195"/>
          </a:xfrm>
          <a:prstGeom prst="rect">
            <a:avLst/>
          </a:prstGeom>
        </p:spPr>
        <p:txBody>
          <a:bodyPr>
            <a:normAutofit fontScale="82500" lnSpcReduction="10000"/>
          </a:bodyPr>
          <a:lstStyle>
            <a:lvl1pPr marL="0" marR="0" indent="0" algn="l" defTabSz="914400" rtl="0" eaLnBrk="1" fontAlgn="base" latinLnBrk="0" hangingPunct="1">
              <a:lnSpc>
                <a:spcPct val="100000"/>
              </a:lnSpc>
              <a:spcBef>
                <a:spcPct val="0"/>
              </a:spcBef>
              <a:spcAft>
                <a:spcPct val="0"/>
              </a:spcAft>
              <a:buClrTx/>
              <a:buSzTx/>
              <a:buFontTx/>
              <a:buNone/>
              <a:tabLst/>
              <a:defRPr sz="3200" b="0" kern="1200">
                <a:solidFill>
                  <a:schemeClr val="accent1"/>
                </a:solidFill>
                <a:latin typeface="Open Sans Semibold"/>
                <a:ea typeface="Open Sans"/>
                <a:cs typeface="Open Sans Semibold"/>
              </a:defRPr>
            </a:lvl1pPr>
            <a:lvl2pPr algn="l" rtl="0" eaLnBrk="1" fontAlgn="base" hangingPunct="1">
              <a:spcBef>
                <a:spcPct val="0"/>
              </a:spcBef>
              <a:spcAft>
                <a:spcPct val="0"/>
              </a:spcAft>
              <a:defRPr sz="2400" b="1">
                <a:solidFill>
                  <a:schemeClr val="accent1"/>
                </a:solidFill>
                <a:latin typeface="Calibri" charset="0"/>
                <a:ea typeface="ＭＳ Ｐゴシック" charset="0"/>
              </a:defRPr>
            </a:lvl2pPr>
            <a:lvl3pPr algn="l" rtl="0" eaLnBrk="1" fontAlgn="base" hangingPunct="1">
              <a:spcBef>
                <a:spcPct val="0"/>
              </a:spcBef>
              <a:spcAft>
                <a:spcPct val="0"/>
              </a:spcAft>
              <a:defRPr sz="2400" b="1">
                <a:solidFill>
                  <a:schemeClr val="accent1"/>
                </a:solidFill>
                <a:latin typeface="Calibri" charset="0"/>
                <a:ea typeface="ＭＳ Ｐゴシック" charset="0"/>
              </a:defRPr>
            </a:lvl3pPr>
            <a:lvl4pPr algn="l" rtl="0" eaLnBrk="1" fontAlgn="base" hangingPunct="1">
              <a:spcBef>
                <a:spcPct val="0"/>
              </a:spcBef>
              <a:spcAft>
                <a:spcPct val="0"/>
              </a:spcAft>
              <a:defRPr sz="2400" b="1">
                <a:solidFill>
                  <a:schemeClr val="accent1"/>
                </a:solidFill>
                <a:latin typeface="Calibri" charset="0"/>
                <a:ea typeface="ＭＳ Ｐゴシック" charset="0"/>
              </a:defRPr>
            </a:lvl4pPr>
            <a:lvl5pPr algn="l" rtl="0" eaLnBrk="1" fontAlgn="base" hangingPunct="1">
              <a:spcBef>
                <a:spcPct val="0"/>
              </a:spcBef>
              <a:spcAft>
                <a:spcPct val="0"/>
              </a:spcAft>
              <a:defRPr sz="2400" b="1">
                <a:solidFill>
                  <a:schemeClr val="accent1"/>
                </a:solidFill>
                <a:latin typeface="Calibri"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700" dirty="0" smtClean="0"/>
              <a:t>Bilan annuel et méthodologie du suivi : Analyses des indicateurs</a:t>
            </a:r>
            <a:endParaRPr lang="fr-FR" sz="2700" dirty="0"/>
          </a:p>
        </p:txBody>
      </p:sp>
    </p:spTree>
    <p:extLst>
      <p:ext uri="{BB962C8B-B14F-4D97-AF65-F5344CB8AC3E}">
        <p14:creationId xmlns:p14="http://schemas.microsoft.com/office/powerpoint/2010/main" val="3163910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a:xfrm>
            <a:off x="504751" y="1628800"/>
            <a:ext cx="8388424" cy="3096344"/>
          </a:xfrm>
        </p:spPr>
        <p:txBody>
          <a:bodyPr/>
          <a:lstStyle/>
          <a:p>
            <a:pPr marL="457200" lvl="1" indent="-457200">
              <a:lnSpc>
                <a:spcPct val="110000"/>
              </a:lnSpc>
              <a:buFont typeface="+mj-lt"/>
              <a:buAutoNum type="arabicPeriod"/>
              <a:tabLst>
                <a:tab pos="539750" algn="l"/>
              </a:tabLst>
            </a:pPr>
            <a:endParaRPr lang="fr-FR" altLang="fr-FR" sz="2400" dirty="0" smtClean="0">
              <a:latin typeface="Arial Narrow" panose="020B0606020202030204" pitchFamily="34" charset="0"/>
              <a:ea typeface="Arial Narrow" panose="020B0606020202030204" pitchFamily="34" charset="0"/>
              <a:cs typeface="Arial Narrow" panose="020B0606020202030204" pitchFamily="34" charset="0"/>
            </a:endParaRPr>
          </a:p>
          <a:p>
            <a:pPr marL="0" lvl="1" indent="0">
              <a:lnSpc>
                <a:spcPct val="110000"/>
              </a:lnSpc>
              <a:buNone/>
              <a:tabLst>
                <a:tab pos="539750" algn="l"/>
              </a:tabLst>
            </a:pPr>
            <a:endParaRPr lang="fr-FR" altLang="fr-FR" sz="2400" dirty="0" smtClean="0">
              <a:latin typeface="Arial Narrow" panose="020B0606020202030204" pitchFamily="34" charset="0"/>
              <a:ea typeface="Arial Narrow" panose="020B0606020202030204" pitchFamily="34" charset="0"/>
              <a:cs typeface="Arial Narrow" panose="020B0606020202030204" pitchFamily="34" charset="0"/>
            </a:endParaRPr>
          </a:p>
          <a:p>
            <a:pPr marL="457200" lvl="1" indent="-457200">
              <a:lnSpc>
                <a:spcPct val="110000"/>
              </a:lnSpc>
              <a:buFont typeface="+mj-lt"/>
              <a:buAutoNum type="arabicPeriod"/>
              <a:tabLst>
                <a:tab pos="539750" algn="l"/>
              </a:tabLst>
            </a:pPr>
            <a:endParaRPr lang="fr-FR" altLang="fr-FR" sz="2400" dirty="0" smtClean="0">
              <a:latin typeface="Arial Narrow" panose="020B0606020202030204" pitchFamily="34" charset="0"/>
              <a:ea typeface="Arial Narrow" panose="020B0606020202030204" pitchFamily="34" charset="0"/>
              <a:cs typeface="Arial Narrow" panose="020B0606020202030204" pitchFamily="34" charset="0"/>
            </a:endParaRPr>
          </a:p>
          <a:p>
            <a:pPr marL="457200" lvl="1" indent="-457200">
              <a:lnSpc>
                <a:spcPct val="110000"/>
              </a:lnSpc>
              <a:buFont typeface="+mj-lt"/>
              <a:buAutoNum type="arabicPeriod"/>
              <a:tabLst>
                <a:tab pos="539750" algn="l"/>
              </a:tabLst>
            </a:pPr>
            <a:endParaRPr lang="fr-FR" altLang="fr-FR" sz="2400" dirty="0">
              <a:latin typeface="Arial Narrow" panose="020B0606020202030204" pitchFamily="34" charset="0"/>
              <a:ea typeface="Arial Narrow" panose="020B0606020202030204" pitchFamily="34" charset="0"/>
              <a:cs typeface="Arial Narrow" panose="020B0606020202030204" pitchFamily="34" charset="0"/>
            </a:endParaRPr>
          </a:p>
          <a:p>
            <a:pPr marL="457200" lvl="1" indent="-457200">
              <a:lnSpc>
                <a:spcPct val="110000"/>
              </a:lnSpc>
              <a:buFont typeface="+mj-lt"/>
              <a:buAutoNum type="arabicPeriod"/>
              <a:tabLst>
                <a:tab pos="539750" algn="l"/>
              </a:tabLst>
            </a:pPr>
            <a:endParaRPr lang="fr-FR" altLang="fr-FR" sz="2000" dirty="0" smtClean="0">
              <a:latin typeface="Arial Narrow" panose="020B0606020202030204" pitchFamily="34" charset="0"/>
              <a:ea typeface="Arial Narrow" panose="020B0606020202030204" pitchFamily="34" charset="0"/>
              <a:cs typeface="Arial Narrow" panose="020B0606020202030204" pitchFamily="34" charset="0"/>
            </a:endParaRPr>
          </a:p>
        </p:txBody>
      </p:sp>
      <p:sp>
        <p:nvSpPr>
          <p:cNvPr id="3" name="Titre 2"/>
          <p:cNvSpPr>
            <a:spLocks noGrp="1"/>
          </p:cNvSpPr>
          <p:nvPr>
            <p:ph type="title"/>
          </p:nvPr>
        </p:nvSpPr>
        <p:spPr>
          <a:xfrm>
            <a:off x="179512" y="239883"/>
            <a:ext cx="8280920" cy="481195"/>
          </a:xfrm>
        </p:spPr>
        <p:txBody>
          <a:bodyPr>
            <a:noAutofit/>
          </a:bodyPr>
          <a:lstStyle/>
          <a:p>
            <a:r>
              <a:rPr lang="fr-FR" sz="2800" dirty="0"/>
              <a:t> </a:t>
            </a:r>
            <a:r>
              <a:rPr lang="fr-FR" sz="2800" dirty="0" smtClean="0"/>
              <a:t>    </a:t>
            </a:r>
            <a:r>
              <a:rPr lang="fr-FR" sz="2000" dirty="0" smtClean="0"/>
              <a:t>4.3 Intérêt d’un bilan annuel du projet d’établissement</a:t>
            </a:r>
            <a:endParaRPr lang="fr-FR" sz="2000" dirty="0"/>
          </a:p>
        </p:txBody>
      </p:sp>
      <p:sp>
        <p:nvSpPr>
          <p:cNvPr id="4" name="Espace réservé du numéro de diapositive 3"/>
          <p:cNvSpPr>
            <a:spLocks noGrp="1"/>
          </p:cNvSpPr>
          <p:nvPr>
            <p:ph type="sldNum" sz="quarter" idx="14"/>
          </p:nvPr>
        </p:nvSpPr>
        <p:spPr/>
        <p:txBody>
          <a:bodyPr/>
          <a:lstStyle/>
          <a:p>
            <a:pPr>
              <a:defRPr/>
            </a:pPr>
            <a:fld id="{482ABCE8-AFB3-9D4E-96FF-6101FDE8226B}" type="slidenum">
              <a:rPr lang="fr-FR" smtClean="0"/>
              <a:pPr>
                <a:defRPr/>
              </a:pPr>
              <a:t>32</a:t>
            </a:fld>
            <a:endParaRPr lang="fr-FR" dirty="0"/>
          </a:p>
        </p:txBody>
      </p:sp>
      <p:sp>
        <p:nvSpPr>
          <p:cNvPr id="9" name="Shape 154"/>
          <p:cNvSpPr/>
          <p:nvPr/>
        </p:nvSpPr>
        <p:spPr>
          <a:xfrm>
            <a:off x="749719" y="1520997"/>
            <a:ext cx="7957041" cy="1270000"/>
          </a:xfrm>
          <a:prstGeom prst="ellipse">
            <a:avLst/>
          </a:prstGeom>
          <a:noFill/>
          <a:ln w="12700">
            <a:miter lim="400000"/>
          </a:ln>
        </p:spPr>
        <p:txBody>
          <a:bodyPr lIns="45718" tIns="45718" rIns="45718" bIns="45718"/>
          <a:lstStyle/>
          <a:p>
            <a:endParaRPr dirty="0"/>
          </a:p>
        </p:txBody>
      </p:sp>
      <p:sp>
        <p:nvSpPr>
          <p:cNvPr id="10" name="Shape 155"/>
          <p:cNvSpPr/>
          <p:nvPr/>
        </p:nvSpPr>
        <p:spPr>
          <a:xfrm>
            <a:off x="676939" y="1343743"/>
            <a:ext cx="7772401" cy="4299274"/>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p>
            <a:pPr lvl="1" indent="457200">
              <a:lnSpc>
                <a:spcPts val="2400"/>
              </a:lnSpc>
              <a:defRPr sz="1900">
                <a:latin typeface="Arial"/>
                <a:ea typeface="Arial"/>
                <a:cs typeface="Arial"/>
                <a:sym typeface="Arial"/>
              </a:defRPr>
            </a:pPr>
            <a:endParaRPr sz="1600" dirty="0">
              <a:solidFill>
                <a:srgbClr val="FF6600"/>
              </a:solidFill>
            </a:endParaRPr>
          </a:p>
        </p:txBody>
      </p:sp>
      <p:cxnSp>
        <p:nvCxnSpPr>
          <p:cNvPr id="12" name="Connecteur droit 11"/>
          <p:cNvCxnSpPr/>
          <p:nvPr/>
        </p:nvCxnSpPr>
        <p:spPr>
          <a:xfrm>
            <a:off x="6444208" y="3462244"/>
            <a:ext cx="0" cy="0"/>
          </a:xfrm>
          <a:prstGeom prst="line">
            <a:avLst/>
          </a:prstGeom>
          <a:noFill/>
          <a:ln w="25400" cap="flat">
            <a:solidFill>
              <a:schemeClr val="accent1"/>
            </a:solidFill>
            <a:prstDash val="solid"/>
            <a:round/>
          </a:ln>
          <a:effectLst/>
          <a:sp3d/>
        </p:spPr>
        <p:style>
          <a:lnRef idx="0">
            <a:scrgbClr r="0" g="0" b="0"/>
          </a:lnRef>
          <a:fillRef idx="0">
            <a:scrgbClr r="0" g="0" b="0"/>
          </a:fillRef>
          <a:effectRef idx="0">
            <a:scrgbClr r="0" g="0" b="0"/>
          </a:effectRef>
          <a:fontRef idx="none"/>
        </p:style>
      </p:cxnSp>
      <p:sp>
        <p:nvSpPr>
          <p:cNvPr id="15" name="Shape 343"/>
          <p:cNvSpPr txBox="1">
            <a:spLocks/>
          </p:cNvSpPr>
          <p:nvPr/>
        </p:nvSpPr>
        <p:spPr>
          <a:xfrm>
            <a:off x="8628499" y="6182936"/>
            <a:ext cx="263981" cy="269239"/>
          </a:xfrm>
          <a:prstGeom prst="rect">
            <a:avLst/>
          </a:prstGeom>
          <a:extLst>
            <a:ext uri="{C572A759-6A51-4108-AA02-DFA0A04FC94B}">
              <ma14:wrappingTextBoxFlag xmlns:ma14="http://schemas.microsoft.com/office/mac/drawingml/2011/main" xmlns="" val="1"/>
            </a:ext>
          </a:extLst>
        </p:spPr>
        <p:txBody>
          <a:bodyPr/>
          <a:lstStyle>
            <a:defPPr>
              <a:defRPr lang="fr-FR"/>
            </a:defPPr>
            <a:lvl1pPr algn="r" rtl="0" fontAlgn="auto">
              <a:spcBef>
                <a:spcPts val="0"/>
              </a:spcBef>
              <a:spcAft>
                <a:spcPts val="0"/>
              </a:spcAft>
              <a:defRPr sz="1000" kern="1200">
                <a:solidFill>
                  <a:schemeClr val="bg1"/>
                </a:solidFill>
                <a:latin typeface="Open Sans"/>
                <a:ea typeface="+mn-ea"/>
                <a:cs typeface="Open Sans"/>
              </a:defRPr>
            </a:lvl1pPr>
            <a:lvl2pPr marL="457200" algn="l" rtl="0" fontAlgn="base">
              <a:spcBef>
                <a:spcPct val="0"/>
              </a:spcBef>
              <a:spcAft>
                <a:spcPct val="0"/>
              </a:spcAft>
              <a:defRPr sz="2400" kern="1200">
                <a:solidFill>
                  <a:schemeClr val="tx1"/>
                </a:solidFill>
                <a:latin typeface="Century Gothic"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Century Gothic"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Century Gothic"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Century Gothic" charset="0"/>
                <a:ea typeface="ＭＳ Ｐゴシック" charset="0"/>
                <a:cs typeface="ＭＳ Ｐゴシック" charset="0"/>
              </a:defRPr>
            </a:lvl5pPr>
            <a:lvl6pPr marL="2286000" algn="l" defTabSz="457200" rtl="0" eaLnBrk="1" latinLnBrk="0" hangingPunct="1">
              <a:defRPr sz="2400" kern="1200">
                <a:solidFill>
                  <a:schemeClr val="tx1"/>
                </a:solidFill>
                <a:latin typeface="Century Gothic" charset="0"/>
                <a:ea typeface="ＭＳ Ｐゴシック" charset="0"/>
                <a:cs typeface="ＭＳ Ｐゴシック" charset="0"/>
              </a:defRPr>
            </a:lvl6pPr>
            <a:lvl7pPr marL="2743200" algn="l" defTabSz="457200" rtl="0" eaLnBrk="1" latinLnBrk="0" hangingPunct="1">
              <a:defRPr sz="2400" kern="1200">
                <a:solidFill>
                  <a:schemeClr val="tx1"/>
                </a:solidFill>
                <a:latin typeface="Century Gothic" charset="0"/>
                <a:ea typeface="ＭＳ Ｐゴシック" charset="0"/>
                <a:cs typeface="ＭＳ Ｐゴシック" charset="0"/>
              </a:defRPr>
            </a:lvl7pPr>
            <a:lvl8pPr marL="3200400" algn="l" defTabSz="457200" rtl="0" eaLnBrk="1" latinLnBrk="0" hangingPunct="1">
              <a:defRPr sz="2400" kern="1200">
                <a:solidFill>
                  <a:schemeClr val="tx1"/>
                </a:solidFill>
                <a:latin typeface="Century Gothic" charset="0"/>
                <a:ea typeface="ＭＳ Ｐゴシック" charset="0"/>
                <a:cs typeface="ＭＳ Ｐゴシック" charset="0"/>
              </a:defRPr>
            </a:lvl8pPr>
            <a:lvl9pPr marL="3657600" algn="l" defTabSz="457200" rtl="0" eaLnBrk="1" latinLnBrk="0" hangingPunct="1">
              <a:defRPr sz="2400" kern="1200">
                <a:solidFill>
                  <a:schemeClr val="tx1"/>
                </a:solidFill>
                <a:latin typeface="Century Gothic" charset="0"/>
                <a:ea typeface="ＭＳ Ｐゴシック" charset="0"/>
                <a:cs typeface="ＭＳ Ｐゴシック" charset="0"/>
              </a:defRPr>
            </a:lvl9pPr>
          </a:lstStyle>
          <a:p>
            <a:endParaRPr lang="fr-FR" dirty="0"/>
          </a:p>
        </p:txBody>
      </p:sp>
      <p:sp>
        <p:nvSpPr>
          <p:cNvPr id="16" name="Shape 344"/>
          <p:cNvSpPr txBox="1">
            <a:spLocks/>
          </p:cNvSpPr>
          <p:nvPr/>
        </p:nvSpPr>
        <p:spPr>
          <a:xfrm>
            <a:off x="505072" y="1052736"/>
            <a:ext cx="8229601" cy="4525963"/>
          </a:xfrm>
          <a:prstGeom prst="rect">
            <a:avLst/>
          </a:prstGeom>
        </p:spPr>
        <p:txBody>
          <a:bodyPr>
            <a:normAutofit/>
          </a:bodyPr>
          <a:lstStyle>
            <a:lvl1pPr marL="342900" indent="-273050" algn="ctr" rtl="0" eaLnBrk="1" fontAlgn="base" hangingPunct="1">
              <a:spcBef>
                <a:spcPct val="20000"/>
              </a:spcBef>
              <a:spcAft>
                <a:spcPct val="0"/>
              </a:spcAft>
              <a:buClr>
                <a:schemeClr val="accent1"/>
              </a:buClr>
              <a:buSzPct val="76000"/>
              <a:buFont typeface="Wingdings 2" charset="0"/>
              <a:buChar char=""/>
              <a:defRPr sz="2800" kern="1200">
                <a:solidFill>
                  <a:schemeClr val="tx2"/>
                </a:solidFill>
                <a:latin typeface="Calibri" pitchFamily="34" charset="0"/>
                <a:ea typeface="ＭＳ Ｐゴシック" charset="0"/>
                <a:cs typeface="Calibri" pitchFamily="34" charset="0"/>
              </a:defRPr>
            </a:lvl1pPr>
            <a:lvl2pPr marL="639763" indent="-273050" algn="l" rtl="0" eaLnBrk="1" fontAlgn="base" hangingPunct="1">
              <a:spcBef>
                <a:spcPct val="20000"/>
              </a:spcBef>
              <a:spcAft>
                <a:spcPct val="0"/>
              </a:spcAft>
              <a:buClr>
                <a:schemeClr val="accent1"/>
              </a:buClr>
              <a:buSzPct val="76000"/>
              <a:buFont typeface="Wingdings 2" charset="0"/>
              <a:buChar char=""/>
              <a:defRPr sz="2200" kern="1200">
                <a:solidFill>
                  <a:schemeClr val="tx2"/>
                </a:solidFill>
                <a:latin typeface="Calibri" pitchFamily="34" charset="0"/>
                <a:ea typeface="ＭＳ Ｐゴシック" charset="0"/>
                <a:cs typeface="Calibri" pitchFamily="34" charset="0"/>
              </a:defRPr>
            </a:lvl2pPr>
            <a:lvl3pPr marL="914400" indent="-228600" algn="l" rtl="0" eaLnBrk="1" fontAlgn="base" hangingPunct="1">
              <a:spcBef>
                <a:spcPct val="20000"/>
              </a:spcBef>
              <a:spcAft>
                <a:spcPct val="0"/>
              </a:spcAft>
              <a:buClr>
                <a:schemeClr val="accent1"/>
              </a:buClr>
              <a:buSzPct val="76000"/>
              <a:buFont typeface="Wingdings 2" charset="0"/>
              <a:buChar char=""/>
              <a:defRPr sz="2000" kern="1200">
                <a:solidFill>
                  <a:schemeClr val="tx2"/>
                </a:solidFill>
                <a:latin typeface="Calibri" pitchFamily="34" charset="0"/>
                <a:ea typeface="ＭＳ Ｐゴシック" charset="0"/>
                <a:cs typeface="Calibri" pitchFamily="34" charset="0"/>
              </a:defRPr>
            </a:lvl3pPr>
            <a:lvl4pPr marL="1123950" indent="-228600" algn="l" rtl="0" eaLnBrk="1" fontAlgn="base" hangingPunct="1">
              <a:spcBef>
                <a:spcPct val="20000"/>
              </a:spcBef>
              <a:spcAft>
                <a:spcPct val="0"/>
              </a:spcAft>
              <a:buClr>
                <a:schemeClr val="accent1"/>
              </a:buClr>
              <a:buSzPct val="76000"/>
              <a:buFont typeface="Wingdings 2" charset="0"/>
              <a:buChar char=""/>
              <a:defRPr kern="1200">
                <a:solidFill>
                  <a:schemeClr val="tx2"/>
                </a:solidFill>
                <a:latin typeface="Calibri" pitchFamily="34" charset="0"/>
                <a:ea typeface="ＭＳ Ｐゴシック" charset="0"/>
                <a:cs typeface="Calibri" pitchFamily="34" charset="0"/>
              </a:defRPr>
            </a:lvl4pPr>
            <a:lvl5pPr marL="1325563" indent="-228600" algn="l" rtl="0" eaLnBrk="1" fontAlgn="base" hangingPunct="1">
              <a:spcBef>
                <a:spcPct val="20000"/>
              </a:spcBef>
              <a:spcAft>
                <a:spcPct val="0"/>
              </a:spcAft>
              <a:buClr>
                <a:schemeClr val="accent1"/>
              </a:buClr>
              <a:buSzPct val="76000"/>
              <a:buFont typeface="Wingdings 2" charset="0"/>
              <a:buChar char=""/>
              <a:defRPr sz="1600" kern="1200">
                <a:solidFill>
                  <a:schemeClr val="tx2"/>
                </a:solidFill>
                <a:latin typeface="Calibri" pitchFamily="34" charset="0"/>
                <a:ea typeface="ＭＳ Ｐゴシック" charset="0"/>
                <a:cs typeface="Calibri" pitchFamily="34" charset="0"/>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endParaRPr lang="fr-FR" dirty="0" smtClean="0"/>
          </a:p>
          <a:p>
            <a:pPr algn="l"/>
            <a:endParaRPr lang="fr-FR" sz="1200" dirty="0" smtClean="0"/>
          </a:p>
          <a:p>
            <a:pPr marL="457200" indent="-457200" algn="l">
              <a:buFont typeface="Arial" panose="020B0604020202020204" pitchFamily="34" charset="0"/>
              <a:buChar char="•"/>
            </a:pPr>
            <a:endParaRPr lang="fr-FR" sz="1600" dirty="0" smtClean="0"/>
          </a:p>
          <a:p>
            <a:pPr algn="l"/>
            <a:endParaRPr lang="fr-FR" dirty="0" smtClean="0"/>
          </a:p>
          <a:p>
            <a:pPr algn="l"/>
            <a:endParaRPr lang="fr-FR" dirty="0"/>
          </a:p>
        </p:txBody>
      </p:sp>
      <p:sp>
        <p:nvSpPr>
          <p:cNvPr id="17" name="Rectangle 16"/>
          <p:cNvSpPr/>
          <p:nvPr/>
        </p:nvSpPr>
        <p:spPr>
          <a:xfrm>
            <a:off x="73024" y="2753990"/>
            <a:ext cx="1656184" cy="769437"/>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fr-FR" sz="2200" b="0" i="0" u="none" strike="noStrike" cap="none" spc="0" normalizeH="0" baseline="0" dirty="0" smtClean="0">
                <a:ln>
                  <a:noFill/>
                </a:ln>
                <a:solidFill>
                  <a:srgbClr val="000000"/>
                </a:solidFill>
                <a:effectLst/>
                <a:uFillTx/>
                <a:latin typeface="+mn-lt"/>
                <a:ea typeface="+mn-ea"/>
                <a:cs typeface="+mn-cs"/>
                <a:sym typeface="Calibri"/>
              </a:rPr>
              <a:t>Intérêt</a:t>
            </a:r>
            <a:r>
              <a:rPr kumimoji="0" lang="fr-FR" sz="2200" b="0" i="0" u="none" strike="noStrike" cap="none" spc="0" normalizeH="0" dirty="0" smtClean="0">
                <a:ln>
                  <a:noFill/>
                </a:ln>
                <a:solidFill>
                  <a:srgbClr val="000000"/>
                </a:solidFill>
                <a:effectLst/>
                <a:uFillTx/>
                <a:latin typeface="+mn-lt"/>
                <a:ea typeface="+mn-ea"/>
                <a:cs typeface="+mn-cs"/>
                <a:sym typeface="Calibri"/>
              </a:rPr>
              <a:t> d’un bilan annuel </a:t>
            </a:r>
            <a:endParaRPr kumimoji="0" lang="fr-FR" sz="2200" b="0" i="0" u="none" strike="noStrike" cap="none" spc="0" normalizeH="0" baseline="0" dirty="0">
              <a:ln>
                <a:noFill/>
              </a:ln>
              <a:solidFill>
                <a:srgbClr val="000000"/>
              </a:solidFill>
              <a:effectLst/>
              <a:uFillTx/>
              <a:latin typeface="+mn-lt"/>
              <a:ea typeface="+mn-ea"/>
              <a:cs typeface="+mn-cs"/>
              <a:sym typeface="Calibri"/>
            </a:endParaRPr>
          </a:p>
        </p:txBody>
      </p:sp>
      <p:sp>
        <p:nvSpPr>
          <p:cNvPr id="18" name="Rectangle 17"/>
          <p:cNvSpPr/>
          <p:nvPr/>
        </p:nvSpPr>
        <p:spPr>
          <a:xfrm>
            <a:off x="2797596" y="898332"/>
            <a:ext cx="5698976" cy="369328"/>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defTabSz="457200" fontAlgn="auto" hangingPunct="0">
              <a:spcBef>
                <a:spcPts val="0"/>
              </a:spcBef>
              <a:spcAft>
                <a:spcPts val="0"/>
              </a:spcAft>
            </a:pPr>
            <a:r>
              <a:rPr lang="fr-FR" sz="1800" dirty="0">
                <a:solidFill>
                  <a:srgbClr val="000000"/>
                </a:solidFill>
                <a:latin typeface="+mn-lt"/>
                <a:ea typeface="+mn-ea"/>
                <a:cs typeface="+mn-cs"/>
                <a:sym typeface="Calibri"/>
              </a:rPr>
              <a:t>Un suivi rigoureux et régulier du </a:t>
            </a:r>
            <a:r>
              <a:rPr lang="fr-FR" sz="1800" dirty="0" smtClean="0">
                <a:solidFill>
                  <a:srgbClr val="000000"/>
                </a:solidFill>
                <a:latin typeface="+mn-lt"/>
                <a:ea typeface="+mn-ea"/>
                <a:cs typeface="+mn-cs"/>
                <a:sym typeface="Calibri"/>
              </a:rPr>
              <a:t>projet</a:t>
            </a:r>
            <a:endParaRPr lang="fr-FR" sz="1800" dirty="0">
              <a:solidFill>
                <a:srgbClr val="000000"/>
              </a:solidFill>
              <a:latin typeface="+mn-lt"/>
              <a:ea typeface="+mn-ea"/>
              <a:cs typeface="+mn-cs"/>
              <a:sym typeface="Calibri"/>
            </a:endParaRPr>
          </a:p>
        </p:txBody>
      </p:sp>
      <p:sp>
        <p:nvSpPr>
          <p:cNvPr id="19" name="Rectangle 18"/>
          <p:cNvSpPr/>
          <p:nvPr/>
        </p:nvSpPr>
        <p:spPr>
          <a:xfrm>
            <a:off x="2805692" y="2715078"/>
            <a:ext cx="5687822" cy="646327"/>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defTabSz="457200" fontAlgn="auto" hangingPunct="0">
              <a:spcBef>
                <a:spcPts val="0"/>
              </a:spcBef>
              <a:spcAft>
                <a:spcPts val="0"/>
              </a:spcAft>
            </a:pPr>
            <a:r>
              <a:rPr lang="fr-FR" sz="1800" dirty="0">
                <a:solidFill>
                  <a:srgbClr val="FF0000"/>
                </a:solidFill>
                <a:latin typeface="+mn-lt"/>
                <a:ea typeface="+mn-ea"/>
                <a:cs typeface="+mn-cs"/>
                <a:sym typeface="Calibri"/>
              </a:rPr>
              <a:t>Une mise en évidence des </a:t>
            </a:r>
            <a:r>
              <a:rPr lang="fr-FR" sz="1800" dirty="0">
                <a:solidFill>
                  <a:srgbClr val="FF0000"/>
                </a:solidFill>
                <a:latin typeface="+mn-lt"/>
                <a:ea typeface="+mn-ea"/>
                <a:cs typeface="+mn-cs"/>
              </a:rPr>
              <a:t>ajustements nécessaires et des arbitrages pour les prochaines années du </a:t>
            </a:r>
            <a:r>
              <a:rPr lang="fr-FR" sz="1800" dirty="0" smtClean="0">
                <a:solidFill>
                  <a:srgbClr val="FF0000"/>
                </a:solidFill>
                <a:latin typeface="+mn-lt"/>
                <a:ea typeface="+mn-ea"/>
                <a:cs typeface="+mn-cs"/>
              </a:rPr>
              <a:t>projet</a:t>
            </a:r>
            <a:endParaRPr lang="fr-FR" sz="1800" dirty="0">
              <a:solidFill>
                <a:srgbClr val="FF0000"/>
              </a:solidFill>
              <a:latin typeface="+mn-lt"/>
              <a:ea typeface="+mn-ea"/>
              <a:cs typeface="+mn-cs"/>
              <a:sym typeface="Calibri"/>
            </a:endParaRPr>
          </a:p>
        </p:txBody>
      </p:sp>
      <p:sp>
        <p:nvSpPr>
          <p:cNvPr id="20" name="Rectangle 19"/>
          <p:cNvSpPr/>
          <p:nvPr/>
        </p:nvSpPr>
        <p:spPr>
          <a:xfrm>
            <a:off x="2803173" y="3668802"/>
            <a:ext cx="5687822" cy="646327"/>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defTabSz="457200" fontAlgn="auto" hangingPunct="0">
              <a:spcBef>
                <a:spcPts val="0"/>
              </a:spcBef>
              <a:spcAft>
                <a:spcPts val="0"/>
              </a:spcAft>
            </a:pPr>
            <a:r>
              <a:rPr lang="fr-FR" sz="1800" dirty="0">
                <a:solidFill>
                  <a:srgbClr val="000000"/>
                </a:solidFill>
                <a:latin typeface="+mn-lt"/>
                <a:ea typeface="+mn-ea"/>
                <a:cs typeface="+mn-cs"/>
                <a:sym typeface="Calibri"/>
              </a:rPr>
              <a:t>Un bilan qui se réalise au fur et à mesure et non à la fin du </a:t>
            </a:r>
            <a:r>
              <a:rPr lang="fr-FR" sz="1800" dirty="0" smtClean="0">
                <a:solidFill>
                  <a:srgbClr val="000000"/>
                </a:solidFill>
                <a:latin typeface="+mn-lt"/>
                <a:ea typeface="+mn-ea"/>
                <a:cs typeface="+mn-cs"/>
                <a:sym typeface="Calibri"/>
              </a:rPr>
              <a:t>projet</a:t>
            </a:r>
            <a:endParaRPr lang="fr-FR" sz="1800" dirty="0">
              <a:solidFill>
                <a:srgbClr val="000000"/>
              </a:solidFill>
              <a:latin typeface="+mn-lt"/>
              <a:ea typeface="+mn-ea"/>
              <a:cs typeface="+mn-cs"/>
              <a:sym typeface="Calibri"/>
            </a:endParaRPr>
          </a:p>
        </p:txBody>
      </p:sp>
      <p:sp>
        <p:nvSpPr>
          <p:cNvPr id="21" name="Rectangle 20"/>
          <p:cNvSpPr/>
          <p:nvPr/>
        </p:nvSpPr>
        <p:spPr>
          <a:xfrm>
            <a:off x="2803173" y="4751781"/>
            <a:ext cx="5693290" cy="923326"/>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defTabSz="457200" fontAlgn="auto" hangingPunct="0">
              <a:spcBef>
                <a:spcPts val="0"/>
              </a:spcBef>
              <a:spcAft>
                <a:spcPts val="0"/>
              </a:spcAft>
            </a:pPr>
            <a:r>
              <a:rPr lang="fr-FR" sz="1800" dirty="0">
                <a:solidFill>
                  <a:srgbClr val="000000"/>
                </a:solidFill>
                <a:latin typeface="+mn-lt"/>
                <a:ea typeface="+mn-ea"/>
                <a:cs typeface="+mn-cs"/>
                <a:sym typeface="Calibri"/>
              </a:rPr>
              <a:t>Une possibilité de suivre l’indispensable  réalisation des recommandations du HCERES et de préparer l’auto-évaluation de Rennes 1</a:t>
            </a:r>
          </a:p>
        </p:txBody>
      </p:sp>
      <p:cxnSp>
        <p:nvCxnSpPr>
          <p:cNvPr id="22" name="Connecteur droit avec flèche 21"/>
          <p:cNvCxnSpPr>
            <a:stCxn id="17" idx="3"/>
          </p:cNvCxnSpPr>
          <p:nvPr/>
        </p:nvCxnSpPr>
        <p:spPr>
          <a:xfrm flipV="1">
            <a:off x="1729208" y="1822331"/>
            <a:ext cx="1074652" cy="1485655"/>
          </a:xfrm>
          <a:prstGeom prst="straightConnector1">
            <a:avLst/>
          </a:prstGeom>
          <a:noFill/>
          <a:ln w="2540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cxnSp>
        <p:nvCxnSpPr>
          <p:cNvPr id="23" name="Connecteur droit avec flèche 22"/>
          <p:cNvCxnSpPr>
            <a:stCxn id="17" idx="3"/>
          </p:cNvCxnSpPr>
          <p:nvPr/>
        </p:nvCxnSpPr>
        <p:spPr>
          <a:xfrm flipV="1">
            <a:off x="1729208" y="3026731"/>
            <a:ext cx="1074652" cy="281255"/>
          </a:xfrm>
          <a:prstGeom prst="straightConnector1">
            <a:avLst/>
          </a:prstGeom>
          <a:noFill/>
          <a:ln w="2540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cxnSp>
        <p:nvCxnSpPr>
          <p:cNvPr id="24" name="Connecteur droit avec flèche 23"/>
          <p:cNvCxnSpPr>
            <a:stCxn id="17" idx="3"/>
          </p:cNvCxnSpPr>
          <p:nvPr/>
        </p:nvCxnSpPr>
        <p:spPr>
          <a:xfrm>
            <a:off x="1729208" y="3307986"/>
            <a:ext cx="1073965" cy="461483"/>
          </a:xfrm>
          <a:prstGeom prst="straightConnector1">
            <a:avLst/>
          </a:prstGeom>
          <a:noFill/>
          <a:ln w="2540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cxnSp>
        <p:nvCxnSpPr>
          <p:cNvPr id="25" name="Connecteur droit avec flèche 24"/>
          <p:cNvCxnSpPr>
            <a:stCxn id="17" idx="3"/>
          </p:cNvCxnSpPr>
          <p:nvPr/>
        </p:nvCxnSpPr>
        <p:spPr>
          <a:xfrm>
            <a:off x="1729208" y="3307986"/>
            <a:ext cx="1073965" cy="1477322"/>
          </a:xfrm>
          <a:prstGeom prst="straightConnector1">
            <a:avLst/>
          </a:prstGeom>
          <a:noFill/>
          <a:ln w="2540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sp>
        <p:nvSpPr>
          <p:cNvPr id="26" name="Rectangle 25"/>
          <p:cNvSpPr/>
          <p:nvPr/>
        </p:nvSpPr>
        <p:spPr>
          <a:xfrm>
            <a:off x="2803173" y="1503394"/>
            <a:ext cx="5687822" cy="923326"/>
          </a:xfrm>
          <a:prstGeom prst="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defTabSz="457200" fontAlgn="auto" hangingPunct="0">
              <a:spcBef>
                <a:spcPts val="0"/>
              </a:spcBef>
              <a:spcAft>
                <a:spcPts val="0"/>
              </a:spcAft>
            </a:pPr>
            <a:r>
              <a:rPr lang="fr-FR" sz="1800" dirty="0" smtClean="0">
                <a:solidFill>
                  <a:srgbClr val="000000"/>
                </a:solidFill>
                <a:latin typeface="+mn-lt"/>
                <a:ea typeface="+mn-ea"/>
                <a:cs typeface="+mn-cs"/>
                <a:sym typeface="Calibri"/>
              </a:rPr>
              <a:t>Une implication de tous les acteurs lors de la journée de ce bilan (bureau du Président, services, directeurs de composantes, </a:t>
            </a:r>
            <a:r>
              <a:rPr lang="fr-FR" sz="1800" dirty="0" err="1" smtClean="0">
                <a:solidFill>
                  <a:srgbClr val="000000"/>
                </a:solidFill>
                <a:latin typeface="+mn-lt"/>
                <a:ea typeface="+mn-ea"/>
                <a:cs typeface="+mn-cs"/>
                <a:sym typeface="Calibri"/>
              </a:rPr>
              <a:t>etc</a:t>
            </a:r>
            <a:r>
              <a:rPr lang="fr-FR" sz="1800" dirty="0" smtClean="0">
                <a:solidFill>
                  <a:srgbClr val="000000"/>
                </a:solidFill>
                <a:latin typeface="+mn-lt"/>
                <a:ea typeface="+mn-ea"/>
                <a:cs typeface="+mn-cs"/>
                <a:sym typeface="Calibri"/>
              </a:rPr>
              <a:t>).</a:t>
            </a:r>
            <a:endParaRPr lang="fr-FR" sz="1800" dirty="0">
              <a:solidFill>
                <a:srgbClr val="000000"/>
              </a:solidFill>
              <a:latin typeface="+mn-lt"/>
              <a:ea typeface="+mn-ea"/>
              <a:cs typeface="+mn-cs"/>
              <a:sym typeface="Calibri"/>
            </a:endParaRPr>
          </a:p>
        </p:txBody>
      </p:sp>
      <p:cxnSp>
        <p:nvCxnSpPr>
          <p:cNvPr id="27" name="Connecteur droit avec flèche 26"/>
          <p:cNvCxnSpPr/>
          <p:nvPr/>
        </p:nvCxnSpPr>
        <p:spPr>
          <a:xfrm flipV="1">
            <a:off x="1737812" y="1206703"/>
            <a:ext cx="1066369" cy="2069193"/>
          </a:xfrm>
          <a:prstGeom prst="straightConnector1">
            <a:avLst/>
          </a:prstGeom>
          <a:noFill/>
          <a:ln w="2540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3919008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27DF9E2-6E6E-2449-8B6F-1FF51623770F}"/>
              </a:ext>
            </a:extLst>
          </p:cNvPr>
          <p:cNvSpPr>
            <a:spLocks noGrp="1"/>
          </p:cNvSpPr>
          <p:nvPr>
            <p:ph type="title"/>
          </p:nvPr>
        </p:nvSpPr>
        <p:spPr>
          <a:xfrm>
            <a:off x="470384" y="548680"/>
            <a:ext cx="8563272" cy="788091"/>
          </a:xfrm>
        </p:spPr>
        <p:txBody>
          <a:bodyPr>
            <a:normAutofit fontScale="90000"/>
          </a:bodyPr>
          <a:lstStyle/>
          <a:p>
            <a:r>
              <a:rPr lang="fr-FR" dirty="0"/>
              <a:t>5</a:t>
            </a:r>
            <a:r>
              <a:rPr lang="fr-FR" dirty="0" smtClean="0"/>
              <a:t>. Difficultés financières et ajustement du projet d’établissement</a:t>
            </a:r>
            <a:endParaRPr lang="fr-FR" dirty="0"/>
          </a:p>
        </p:txBody>
      </p:sp>
      <p:sp>
        <p:nvSpPr>
          <p:cNvPr id="4" name="Espace réservé du numéro de diapositive 3">
            <a:extLst>
              <a:ext uri="{FF2B5EF4-FFF2-40B4-BE49-F238E27FC236}">
                <a16:creationId xmlns:a16="http://schemas.microsoft.com/office/drawing/2014/main" id="{E4ECE11A-E17A-BC41-88C1-8AE52D605C9C}"/>
              </a:ext>
            </a:extLst>
          </p:cNvPr>
          <p:cNvSpPr>
            <a:spLocks noGrp="1"/>
          </p:cNvSpPr>
          <p:nvPr>
            <p:ph type="sldNum" sz="quarter" idx="14"/>
          </p:nvPr>
        </p:nvSpPr>
        <p:spPr/>
        <p:txBody>
          <a:bodyPr/>
          <a:lstStyle/>
          <a:p>
            <a:pPr>
              <a:defRPr/>
            </a:pPr>
            <a:fld id="{482ABCE8-AFB3-9D4E-96FF-6101FDE8226B}" type="slidenum">
              <a:rPr lang="fr-FR" smtClean="0"/>
              <a:pPr>
                <a:defRPr/>
              </a:pPr>
              <a:t>33</a:t>
            </a:fld>
            <a:endParaRPr lang="fr-FR" dirty="0"/>
          </a:p>
        </p:txBody>
      </p:sp>
      <p:sp>
        <p:nvSpPr>
          <p:cNvPr id="6" name="Espace réservé du texte 4"/>
          <p:cNvSpPr txBox="1">
            <a:spLocks/>
          </p:cNvSpPr>
          <p:nvPr/>
        </p:nvSpPr>
        <p:spPr>
          <a:xfrm>
            <a:off x="1259632" y="1844824"/>
            <a:ext cx="4312096" cy="1800200"/>
          </a:xfrm>
          <a:prstGeom prst="rect">
            <a:avLst/>
          </a:prstGeom>
        </p:spPr>
        <p:txBody>
          <a:bodyPr vert="horz"/>
          <a:lstStyle>
            <a:lvl1pPr marL="68580" indent="0" algn="l" rtl="0" eaLnBrk="1" fontAlgn="base" hangingPunct="1">
              <a:spcBef>
                <a:spcPct val="20000"/>
              </a:spcBef>
              <a:spcAft>
                <a:spcPct val="0"/>
              </a:spcAft>
              <a:buClr>
                <a:schemeClr val="accent1"/>
              </a:buClr>
              <a:buSzPct val="76000"/>
              <a:buFontTx/>
              <a:buNone/>
              <a:defRPr sz="2400" kern="1200">
                <a:solidFill>
                  <a:schemeClr val="tx2"/>
                </a:solidFill>
                <a:latin typeface="Open Sans"/>
                <a:ea typeface="Open Sans"/>
                <a:cs typeface="Open Sans"/>
              </a:defRPr>
            </a:lvl1pPr>
            <a:lvl2pPr marL="540000" indent="-288000" algn="l" rtl="0" eaLnBrk="1" fontAlgn="base" hangingPunct="1">
              <a:spcBef>
                <a:spcPct val="20000"/>
              </a:spcBef>
              <a:spcAft>
                <a:spcPct val="0"/>
              </a:spcAft>
              <a:buClr>
                <a:srgbClr val="E03C31"/>
              </a:buClr>
              <a:buSzPct val="90000"/>
              <a:buFont typeface="Wingdings 2" charset="0"/>
              <a:buChar char=""/>
              <a:defRPr sz="2100" kern="1200">
                <a:solidFill>
                  <a:schemeClr val="tx2"/>
                </a:solidFill>
                <a:latin typeface="Open Sans"/>
                <a:ea typeface="Open Sans"/>
                <a:cs typeface="Open Sans"/>
              </a:defRPr>
            </a:lvl2pPr>
            <a:lvl3pPr marL="900000" indent="-252000" algn="l" rtl="0" eaLnBrk="1" fontAlgn="base" hangingPunct="1">
              <a:spcBef>
                <a:spcPct val="20000"/>
              </a:spcBef>
              <a:spcAft>
                <a:spcPct val="0"/>
              </a:spcAft>
              <a:buClr>
                <a:schemeClr val="tx1">
                  <a:lumMod val="85000"/>
                  <a:lumOff val="15000"/>
                </a:schemeClr>
              </a:buClr>
              <a:buSzPct val="90000"/>
              <a:buFont typeface="Wingdings" charset="2"/>
              <a:buChar char=""/>
              <a:defRPr sz="1800" kern="1200">
                <a:solidFill>
                  <a:schemeClr val="tx2"/>
                </a:solidFill>
                <a:latin typeface="Open Sans"/>
                <a:ea typeface="Open Sans"/>
                <a:cs typeface="Open Sans"/>
              </a:defRPr>
            </a:lvl3pPr>
            <a:lvl4pPr marL="1260000" indent="-180000" algn="l" rtl="0" eaLnBrk="1" fontAlgn="base" hangingPunct="1">
              <a:spcBef>
                <a:spcPct val="20000"/>
              </a:spcBef>
              <a:spcAft>
                <a:spcPct val="0"/>
              </a:spcAft>
              <a:buClr>
                <a:schemeClr val="accent1"/>
              </a:buClr>
              <a:buSzPct val="76000"/>
              <a:buFont typeface="Courier New"/>
              <a:buChar char="o"/>
              <a:defRPr sz="1500" b="0" i="0" kern="1200" baseline="0">
                <a:solidFill>
                  <a:schemeClr val="tx2"/>
                </a:solidFill>
                <a:latin typeface="Open Sans"/>
                <a:ea typeface="Open Sans"/>
                <a:cs typeface="Open Sans"/>
              </a:defRPr>
            </a:lvl4pPr>
            <a:lvl5pPr marL="1620000" indent="0" algn="l" rtl="0" eaLnBrk="1" fontAlgn="base" hangingPunct="1">
              <a:spcBef>
                <a:spcPct val="20000"/>
              </a:spcBef>
              <a:spcAft>
                <a:spcPct val="0"/>
              </a:spcAft>
              <a:buClr>
                <a:schemeClr val="accent1"/>
              </a:buClr>
              <a:buSzPct val="76000"/>
              <a:buFont typeface="Wingdings 2" charset="0"/>
              <a:buNone/>
              <a:defRPr sz="1300" kern="1200" baseline="0">
                <a:solidFill>
                  <a:schemeClr val="bg2">
                    <a:lumMod val="50000"/>
                  </a:schemeClr>
                </a:solidFill>
                <a:latin typeface="Open Sans"/>
                <a:ea typeface="Open Sans"/>
                <a:cs typeface="Open Sans"/>
              </a:defRPr>
            </a:lvl5pPr>
            <a:lvl6pPr marL="1620000" indent="0" algn="l" defTabSz="914400" rtl="0" eaLnBrk="1" latinLnBrk="0" hangingPunct="1">
              <a:spcBef>
                <a:spcPct val="20000"/>
              </a:spcBef>
              <a:buClr>
                <a:schemeClr val="accent1"/>
              </a:buClr>
              <a:buSzPct val="76000"/>
              <a:buFontTx/>
              <a:buNone/>
              <a:defRPr sz="1200" kern="1200" baseline="0">
                <a:solidFill>
                  <a:srgbClr val="747474"/>
                </a:solidFill>
                <a:latin typeface="Open Sans"/>
                <a:ea typeface="+mn-ea"/>
                <a:cs typeface="Open Sans"/>
              </a:defRPr>
            </a:lvl6pPr>
            <a:lvl7pPr marL="1620000" indent="0" algn="l" defTabSz="914400" rtl="0" eaLnBrk="1" latinLnBrk="0" hangingPunct="1">
              <a:spcBef>
                <a:spcPct val="20000"/>
              </a:spcBef>
              <a:buClr>
                <a:schemeClr val="accent1"/>
              </a:buClr>
              <a:buSzPct val="76000"/>
              <a:buFontTx/>
              <a:buNone/>
              <a:defRPr sz="1200" kern="1200">
                <a:solidFill>
                  <a:schemeClr val="bg2">
                    <a:lumMod val="50000"/>
                  </a:schemeClr>
                </a:solidFill>
                <a:latin typeface="Open Sans"/>
                <a:ea typeface="+mn-ea"/>
                <a:cs typeface="Open San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0" lvl="1" indent="0">
              <a:lnSpc>
                <a:spcPct val="110000"/>
              </a:lnSpc>
              <a:buClr>
                <a:schemeClr val="accent1"/>
              </a:buClr>
              <a:buSzPct val="100000"/>
              <a:buFont typeface="Wingdings 2" charset="0"/>
              <a:buNone/>
              <a:tabLst>
                <a:tab pos="539750" algn="l"/>
              </a:tabLst>
              <a:defRPr sz="2600" b="0" i="0"/>
            </a:pPr>
            <a:endParaRPr lang="fr-FR" sz="1800" dirty="0" smtClean="0"/>
          </a:p>
          <a:p>
            <a:pPr marL="183420" lvl="1" indent="0">
              <a:lnSpc>
                <a:spcPct val="110000"/>
              </a:lnSpc>
              <a:buSzPct val="100000"/>
              <a:buFont typeface="Wingdings 2" charset="0"/>
              <a:buNone/>
              <a:tabLst>
                <a:tab pos="539750" algn="l"/>
              </a:tabLst>
              <a:defRPr sz="2600" b="0" i="0"/>
            </a:pPr>
            <a:r>
              <a:rPr lang="fr-FR" sz="1800" dirty="0"/>
              <a:t>5</a:t>
            </a:r>
            <a:r>
              <a:rPr lang="fr-FR" sz="1800" dirty="0" smtClean="0"/>
              <a:t>.1 Contexte et échéances</a:t>
            </a:r>
          </a:p>
          <a:p>
            <a:pPr marL="183420" lvl="1" indent="0">
              <a:lnSpc>
                <a:spcPct val="110000"/>
              </a:lnSpc>
              <a:buSzPct val="100000"/>
              <a:buFont typeface="Wingdings 2" charset="0"/>
              <a:buNone/>
              <a:tabLst>
                <a:tab pos="539750" algn="l"/>
              </a:tabLst>
              <a:defRPr sz="2600" b="0" i="0"/>
            </a:pPr>
            <a:endParaRPr lang="fr-FR" sz="1800" dirty="0" smtClean="0"/>
          </a:p>
          <a:p>
            <a:pPr marL="183420" lvl="1" indent="0">
              <a:lnSpc>
                <a:spcPct val="110000"/>
              </a:lnSpc>
              <a:buSzPct val="100000"/>
              <a:buFont typeface="Wingdings 2" charset="0"/>
              <a:buNone/>
              <a:tabLst>
                <a:tab pos="539750" algn="l"/>
              </a:tabLst>
              <a:defRPr sz="2600" b="0" i="0"/>
            </a:pPr>
            <a:r>
              <a:rPr lang="fr-FR" sz="1800" dirty="0"/>
              <a:t>5</a:t>
            </a:r>
            <a:r>
              <a:rPr lang="fr-FR" sz="1800" dirty="0" smtClean="0"/>
              <a:t>.2 Les actions prioritaires du PREF</a:t>
            </a:r>
          </a:p>
          <a:p>
            <a:pPr marL="183420" lvl="1" indent="0">
              <a:lnSpc>
                <a:spcPct val="110000"/>
              </a:lnSpc>
              <a:buSzPct val="100000"/>
              <a:buFont typeface="Wingdings 2" charset="0"/>
              <a:buNone/>
              <a:tabLst>
                <a:tab pos="539750" algn="l"/>
              </a:tabLst>
              <a:defRPr sz="2600" b="0" i="0"/>
            </a:pPr>
            <a:endParaRPr lang="fr-FR" sz="1800" dirty="0" smtClean="0"/>
          </a:p>
          <a:p>
            <a:pPr marL="183420" lvl="1" indent="0">
              <a:lnSpc>
                <a:spcPct val="110000"/>
              </a:lnSpc>
              <a:buSzPct val="100000"/>
              <a:buFont typeface="Wingdings 2" charset="0"/>
              <a:buNone/>
              <a:tabLst>
                <a:tab pos="539750" algn="l"/>
              </a:tabLst>
              <a:defRPr sz="2600" b="0" i="0"/>
            </a:pPr>
            <a:r>
              <a:rPr lang="fr-FR" sz="1800" dirty="0"/>
              <a:t>5</a:t>
            </a:r>
            <a:r>
              <a:rPr lang="fr-FR" sz="1800" dirty="0" smtClean="0"/>
              <a:t>.3 Le suivi rigoureux du PREF via un bilan annuel</a:t>
            </a:r>
          </a:p>
          <a:p>
            <a:pPr marL="183420" lvl="1" indent="0">
              <a:lnSpc>
                <a:spcPct val="110000"/>
              </a:lnSpc>
              <a:buSzPct val="100000"/>
              <a:buFont typeface="Wingdings 2" charset="0"/>
              <a:buNone/>
              <a:tabLst>
                <a:tab pos="539750" algn="l"/>
              </a:tabLst>
              <a:defRPr sz="2600" b="0" i="0"/>
            </a:pPr>
            <a:endParaRPr lang="fr-FR" sz="1800" dirty="0" smtClean="0"/>
          </a:p>
          <a:p>
            <a:endParaRPr lang="fr-FR" dirty="0"/>
          </a:p>
        </p:txBody>
      </p:sp>
    </p:spTree>
    <p:extLst>
      <p:ext uri="{BB962C8B-B14F-4D97-AF65-F5344CB8AC3E}">
        <p14:creationId xmlns:p14="http://schemas.microsoft.com/office/powerpoint/2010/main" val="23518216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a:xfrm>
            <a:off x="323528" y="978943"/>
            <a:ext cx="8388424" cy="3096344"/>
          </a:xfrm>
        </p:spPr>
        <p:txBody>
          <a:bodyPr/>
          <a:lstStyle/>
          <a:p>
            <a:pPr marL="457200" lvl="1" indent="-457200">
              <a:lnSpc>
                <a:spcPct val="110000"/>
              </a:lnSpc>
              <a:buFont typeface="+mj-lt"/>
              <a:buAutoNum type="arabicPeriod"/>
              <a:tabLst>
                <a:tab pos="539750" algn="l"/>
              </a:tabLst>
            </a:pPr>
            <a:r>
              <a:rPr lang="fr-FR" sz="2000" dirty="0">
                <a:latin typeface="Arial Narrow" panose="020B0606020202030204" pitchFamily="34" charset="0"/>
                <a:ea typeface="Arial Narrow" panose="020B0606020202030204" pitchFamily="34" charset="0"/>
                <a:cs typeface="Arial Narrow" panose="020B0606020202030204" pitchFamily="34" charset="0"/>
              </a:rPr>
              <a:t>Un plan de retour à l’équilibre financier (PREF) est une obligation réglementaire qui s’applique à tous les établissements publics à caractère scientifique, culturel et professionnel (EPSCP) qui connaissent deux déficits successifs (</a:t>
            </a:r>
            <a:r>
              <a:rPr lang="fr-FR" sz="2000" dirty="0">
                <a:latin typeface="Arial Narrow" panose="020B0606020202030204" pitchFamily="34" charset="0"/>
                <a:ea typeface="Arial Narrow" panose="020B0606020202030204" pitchFamily="34" charset="0"/>
                <a:cs typeface="Arial Narrow" panose="020B0606020202030204" pitchFamily="34" charset="0"/>
                <a:hlinkClick r:id="rId2"/>
              </a:rPr>
              <a:t>article R719-109 du code de l’éducation</a:t>
            </a:r>
            <a:r>
              <a:rPr lang="fr-FR" sz="2000" dirty="0" smtClean="0">
                <a:latin typeface="Arial Narrow" panose="020B0606020202030204" pitchFamily="34" charset="0"/>
                <a:ea typeface="Arial Narrow" panose="020B0606020202030204" pitchFamily="34" charset="0"/>
                <a:cs typeface="Arial Narrow" panose="020B0606020202030204" pitchFamily="34" charset="0"/>
              </a:rPr>
              <a:t>).</a:t>
            </a:r>
          </a:p>
          <a:p>
            <a:pPr marL="457200" lvl="1" indent="-457200">
              <a:lnSpc>
                <a:spcPct val="110000"/>
              </a:lnSpc>
              <a:buFont typeface="+mj-lt"/>
              <a:buAutoNum type="arabicPeriod"/>
              <a:tabLst>
                <a:tab pos="539750" algn="l"/>
              </a:tabLst>
            </a:pPr>
            <a:endParaRPr lang="fr-FR" altLang="fr-FR" sz="800" dirty="0">
              <a:latin typeface="Arial Narrow" panose="020B0606020202030204" pitchFamily="34" charset="0"/>
              <a:ea typeface="Arial Narrow" panose="020B0606020202030204" pitchFamily="34" charset="0"/>
              <a:cs typeface="Arial Narrow" panose="020B0606020202030204" pitchFamily="34" charset="0"/>
            </a:endParaRPr>
          </a:p>
          <a:p>
            <a:pPr marL="457200" lvl="1" indent="-457200">
              <a:lnSpc>
                <a:spcPct val="110000"/>
              </a:lnSpc>
              <a:buFont typeface="+mj-lt"/>
              <a:buAutoNum type="arabicPeriod"/>
              <a:tabLst>
                <a:tab pos="539750" algn="l"/>
              </a:tabLst>
            </a:pPr>
            <a:r>
              <a:rPr lang="fr-FR" altLang="fr-FR" sz="2000" dirty="0" smtClean="0">
                <a:latin typeface="Arial Narrow" panose="020B0606020202030204" pitchFamily="34" charset="0"/>
                <a:ea typeface="Arial Narrow" panose="020B0606020202030204" pitchFamily="34" charset="0"/>
                <a:cs typeface="Arial Narrow" panose="020B0606020202030204" pitchFamily="34" charset="0"/>
              </a:rPr>
              <a:t>Plan de retour à l’équilibre voté au CA de Rennes 1 en octobre 2018 avec un engagement de présenter un bilan annuel de ce PREF. </a:t>
            </a:r>
          </a:p>
          <a:p>
            <a:pPr marL="457200" lvl="1" indent="-457200">
              <a:lnSpc>
                <a:spcPct val="110000"/>
              </a:lnSpc>
              <a:buFont typeface="+mj-lt"/>
              <a:buAutoNum type="arabicPeriod"/>
              <a:tabLst>
                <a:tab pos="539750" algn="l"/>
              </a:tabLst>
            </a:pPr>
            <a:endParaRPr lang="fr-FR" altLang="fr-FR" sz="800" dirty="0" smtClean="0">
              <a:latin typeface="Arial Narrow" panose="020B0606020202030204" pitchFamily="34" charset="0"/>
              <a:ea typeface="Arial Narrow" panose="020B0606020202030204" pitchFamily="34" charset="0"/>
              <a:cs typeface="Arial Narrow" panose="020B0606020202030204" pitchFamily="34" charset="0"/>
            </a:endParaRPr>
          </a:p>
          <a:p>
            <a:pPr marL="457200" lvl="1" indent="-457200">
              <a:lnSpc>
                <a:spcPct val="110000"/>
              </a:lnSpc>
              <a:buFont typeface="+mj-lt"/>
              <a:buAutoNum type="arabicPeriod"/>
              <a:tabLst>
                <a:tab pos="539750" algn="l"/>
              </a:tabLst>
            </a:pPr>
            <a:r>
              <a:rPr lang="fr-FR" altLang="fr-FR" sz="2000" dirty="0" smtClean="0">
                <a:latin typeface="Arial Narrow" panose="020B0606020202030204" pitchFamily="34" charset="0"/>
                <a:ea typeface="Arial Narrow" panose="020B0606020202030204" pitchFamily="34" charset="0"/>
                <a:cs typeface="Arial Narrow" panose="020B0606020202030204" pitchFamily="34" charset="0"/>
              </a:rPr>
              <a:t>L’établissement a engagé depuis 2016 un plan de modernisation et de développement (PMD). Il se nourrit du projet d’établissement revu sous un angle de contrainte financière en priorisant les actions</a:t>
            </a:r>
          </a:p>
          <a:p>
            <a:pPr marL="457200" lvl="1" indent="-457200">
              <a:lnSpc>
                <a:spcPct val="110000"/>
              </a:lnSpc>
              <a:buFont typeface="+mj-lt"/>
              <a:buAutoNum type="arabicPeriod"/>
              <a:tabLst>
                <a:tab pos="539750" algn="l"/>
              </a:tabLst>
            </a:pPr>
            <a:endParaRPr lang="fr-FR" altLang="fr-FR" sz="2400" dirty="0" smtClean="0">
              <a:latin typeface="Arial Narrow" panose="020B0606020202030204" pitchFamily="34" charset="0"/>
              <a:ea typeface="Arial Narrow" panose="020B0606020202030204" pitchFamily="34" charset="0"/>
              <a:cs typeface="Arial Narrow" panose="020B0606020202030204" pitchFamily="34" charset="0"/>
            </a:endParaRPr>
          </a:p>
          <a:p>
            <a:pPr marL="0" lvl="1" indent="0">
              <a:lnSpc>
                <a:spcPct val="110000"/>
              </a:lnSpc>
              <a:buNone/>
              <a:tabLst>
                <a:tab pos="539750" algn="l"/>
              </a:tabLst>
            </a:pPr>
            <a:endParaRPr lang="fr-FR" altLang="fr-FR" sz="2400" dirty="0" smtClean="0">
              <a:latin typeface="Arial Narrow" panose="020B0606020202030204" pitchFamily="34" charset="0"/>
              <a:ea typeface="Arial Narrow" panose="020B0606020202030204" pitchFamily="34" charset="0"/>
              <a:cs typeface="Arial Narrow" panose="020B0606020202030204" pitchFamily="34" charset="0"/>
            </a:endParaRPr>
          </a:p>
          <a:p>
            <a:pPr marL="457200" lvl="1" indent="-457200">
              <a:lnSpc>
                <a:spcPct val="110000"/>
              </a:lnSpc>
              <a:buFont typeface="+mj-lt"/>
              <a:buAutoNum type="arabicPeriod"/>
              <a:tabLst>
                <a:tab pos="539750" algn="l"/>
              </a:tabLst>
            </a:pPr>
            <a:endParaRPr lang="fr-FR" altLang="fr-FR" sz="2400" dirty="0" smtClean="0">
              <a:latin typeface="Arial Narrow" panose="020B0606020202030204" pitchFamily="34" charset="0"/>
              <a:ea typeface="Arial Narrow" panose="020B0606020202030204" pitchFamily="34" charset="0"/>
              <a:cs typeface="Arial Narrow" panose="020B0606020202030204" pitchFamily="34" charset="0"/>
            </a:endParaRPr>
          </a:p>
          <a:p>
            <a:pPr marL="457200" lvl="1" indent="-457200">
              <a:lnSpc>
                <a:spcPct val="110000"/>
              </a:lnSpc>
              <a:buFont typeface="+mj-lt"/>
              <a:buAutoNum type="arabicPeriod"/>
              <a:tabLst>
                <a:tab pos="539750" algn="l"/>
              </a:tabLst>
            </a:pPr>
            <a:endParaRPr lang="fr-FR" altLang="fr-FR" sz="2400" dirty="0">
              <a:latin typeface="Arial Narrow" panose="020B0606020202030204" pitchFamily="34" charset="0"/>
              <a:ea typeface="Arial Narrow" panose="020B0606020202030204" pitchFamily="34" charset="0"/>
              <a:cs typeface="Arial Narrow" panose="020B0606020202030204" pitchFamily="34" charset="0"/>
            </a:endParaRPr>
          </a:p>
          <a:p>
            <a:pPr marL="457200" lvl="1" indent="-457200">
              <a:lnSpc>
                <a:spcPct val="110000"/>
              </a:lnSpc>
              <a:buFont typeface="+mj-lt"/>
              <a:buAutoNum type="arabicPeriod"/>
              <a:tabLst>
                <a:tab pos="539750" algn="l"/>
              </a:tabLst>
            </a:pPr>
            <a:endParaRPr lang="fr-FR" altLang="fr-FR" sz="2000" dirty="0" smtClean="0">
              <a:latin typeface="Arial Narrow" panose="020B0606020202030204" pitchFamily="34" charset="0"/>
              <a:ea typeface="Arial Narrow" panose="020B0606020202030204" pitchFamily="34" charset="0"/>
              <a:cs typeface="Arial Narrow" panose="020B0606020202030204" pitchFamily="34" charset="0"/>
            </a:endParaRPr>
          </a:p>
        </p:txBody>
      </p:sp>
      <p:sp>
        <p:nvSpPr>
          <p:cNvPr id="3" name="Titre 2"/>
          <p:cNvSpPr>
            <a:spLocks noGrp="1"/>
          </p:cNvSpPr>
          <p:nvPr>
            <p:ph type="title"/>
          </p:nvPr>
        </p:nvSpPr>
        <p:spPr>
          <a:xfrm>
            <a:off x="179512" y="116632"/>
            <a:ext cx="8280920" cy="481195"/>
          </a:xfrm>
        </p:spPr>
        <p:txBody>
          <a:bodyPr>
            <a:normAutofit fontScale="90000"/>
          </a:bodyPr>
          <a:lstStyle/>
          <a:p>
            <a:r>
              <a:rPr lang="fr-FR" dirty="0"/>
              <a:t> </a:t>
            </a:r>
            <a:r>
              <a:rPr lang="fr-FR" dirty="0" smtClean="0"/>
              <a:t>    </a:t>
            </a:r>
            <a:r>
              <a:rPr lang="fr-FR" sz="2700" dirty="0"/>
              <a:t>5</a:t>
            </a:r>
            <a:r>
              <a:rPr lang="fr-FR" sz="2700" dirty="0" smtClean="0"/>
              <a:t>.1 Contexte et échéances</a:t>
            </a:r>
            <a:endParaRPr lang="fr-FR" sz="2700" dirty="0"/>
          </a:p>
        </p:txBody>
      </p:sp>
      <p:sp>
        <p:nvSpPr>
          <p:cNvPr id="4" name="Espace réservé du numéro de diapositive 3"/>
          <p:cNvSpPr>
            <a:spLocks noGrp="1"/>
          </p:cNvSpPr>
          <p:nvPr>
            <p:ph type="sldNum" sz="quarter" idx="14"/>
          </p:nvPr>
        </p:nvSpPr>
        <p:spPr/>
        <p:txBody>
          <a:bodyPr/>
          <a:lstStyle/>
          <a:p>
            <a:pPr>
              <a:defRPr/>
            </a:pPr>
            <a:fld id="{482ABCE8-AFB3-9D4E-96FF-6101FDE8226B}" type="slidenum">
              <a:rPr lang="fr-FR" smtClean="0"/>
              <a:pPr>
                <a:defRPr/>
              </a:pPr>
              <a:t>34</a:t>
            </a:fld>
            <a:endParaRPr lang="fr-FR" dirty="0"/>
          </a:p>
        </p:txBody>
      </p:sp>
      <p:pic>
        <p:nvPicPr>
          <p:cNvPr id="8" name="Image 7"/>
          <p:cNvPicPr>
            <a:picLocks noChangeAspect="1"/>
          </p:cNvPicPr>
          <p:nvPr/>
        </p:nvPicPr>
        <p:blipFill>
          <a:blip r:embed="rId3"/>
          <a:stretch>
            <a:fillRect/>
          </a:stretch>
        </p:blipFill>
        <p:spPr>
          <a:xfrm>
            <a:off x="5220072" y="4221088"/>
            <a:ext cx="2592288" cy="1954703"/>
          </a:xfrm>
          <a:prstGeom prst="rect">
            <a:avLst/>
          </a:prstGeom>
        </p:spPr>
      </p:pic>
    </p:spTree>
    <p:extLst>
      <p:ext uri="{BB962C8B-B14F-4D97-AF65-F5344CB8AC3E}">
        <p14:creationId xmlns:p14="http://schemas.microsoft.com/office/powerpoint/2010/main" val="6693011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a:xfrm>
            <a:off x="323527" y="1196752"/>
            <a:ext cx="8388424" cy="2304256"/>
          </a:xfrm>
        </p:spPr>
        <p:txBody>
          <a:bodyPr/>
          <a:lstStyle/>
          <a:p>
            <a:pPr marL="457200" lvl="1" indent="-457200">
              <a:lnSpc>
                <a:spcPct val="110000"/>
              </a:lnSpc>
              <a:buFont typeface="+mj-lt"/>
              <a:buAutoNum type="arabicPeriod"/>
              <a:tabLst>
                <a:tab pos="539750" algn="l"/>
              </a:tabLst>
            </a:pPr>
            <a:r>
              <a:rPr lang="fr-FR" sz="2000" dirty="0"/>
              <a:t>Piloter et maîtriser la masse salariale et les coûts de </a:t>
            </a:r>
            <a:r>
              <a:rPr lang="fr-FR" sz="2000" dirty="0" smtClean="0"/>
              <a:t>fonctionnement</a:t>
            </a:r>
          </a:p>
          <a:p>
            <a:pPr marL="457200" lvl="1" indent="-457200">
              <a:lnSpc>
                <a:spcPct val="110000"/>
              </a:lnSpc>
              <a:buFont typeface="+mj-lt"/>
              <a:buAutoNum type="arabicPeriod"/>
              <a:tabLst>
                <a:tab pos="539750" algn="l"/>
              </a:tabLst>
            </a:pPr>
            <a:endParaRPr lang="fr-FR" altLang="fr-FR" sz="2000" dirty="0"/>
          </a:p>
          <a:p>
            <a:pPr marL="457200" lvl="1" indent="-457200">
              <a:lnSpc>
                <a:spcPct val="110000"/>
              </a:lnSpc>
              <a:buFont typeface="+mj-lt"/>
              <a:buAutoNum type="arabicPeriod"/>
              <a:tabLst>
                <a:tab pos="539750" algn="l"/>
              </a:tabLst>
            </a:pPr>
            <a:r>
              <a:rPr lang="fr-FR" sz="2000" dirty="0"/>
              <a:t>Mettre en œuvre une politique d’investissement </a:t>
            </a:r>
            <a:r>
              <a:rPr lang="fr-FR" sz="2000" dirty="0" smtClean="0"/>
              <a:t>responsable</a:t>
            </a:r>
          </a:p>
          <a:p>
            <a:pPr marL="457200" lvl="1" indent="-457200">
              <a:lnSpc>
                <a:spcPct val="110000"/>
              </a:lnSpc>
              <a:buFont typeface="+mj-lt"/>
              <a:buAutoNum type="arabicPeriod"/>
              <a:tabLst>
                <a:tab pos="539750" algn="l"/>
              </a:tabLst>
            </a:pPr>
            <a:endParaRPr lang="fr-FR" sz="2000" dirty="0" smtClean="0"/>
          </a:p>
          <a:p>
            <a:pPr marL="457200" lvl="1" indent="-457200">
              <a:lnSpc>
                <a:spcPct val="110000"/>
              </a:lnSpc>
              <a:buFont typeface="+mj-lt"/>
              <a:buAutoNum type="arabicPeriod"/>
              <a:tabLst>
                <a:tab pos="539750" algn="l"/>
              </a:tabLst>
            </a:pPr>
            <a:endParaRPr lang="fr-FR" altLang="fr-FR" sz="800" dirty="0" smtClean="0">
              <a:latin typeface="Arial Narrow" panose="020B0606020202030204" pitchFamily="34" charset="0"/>
              <a:ea typeface="Arial Narrow" panose="020B0606020202030204" pitchFamily="34" charset="0"/>
              <a:cs typeface="Arial Narrow" panose="020B0606020202030204" pitchFamily="34" charset="0"/>
            </a:endParaRPr>
          </a:p>
          <a:p>
            <a:pPr marL="457200" lvl="1" indent="-457200">
              <a:lnSpc>
                <a:spcPct val="110000"/>
              </a:lnSpc>
              <a:buFont typeface="+mj-lt"/>
              <a:buAutoNum type="arabicPeriod"/>
              <a:tabLst>
                <a:tab pos="539750" algn="l"/>
              </a:tabLst>
            </a:pPr>
            <a:r>
              <a:rPr lang="fr-FR" sz="2000" dirty="0"/>
              <a:t>Optimiser les </a:t>
            </a:r>
            <a:r>
              <a:rPr lang="fr-FR" sz="2000" dirty="0" smtClean="0"/>
              <a:t>ressources</a:t>
            </a:r>
          </a:p>
          <a:p>
            <a:pPr marL="457200" lvl="1" indent="-457200">
              <a:lnSpc>
                <a:spcPct val="110000"/>
              </a:lnSpc>
              <a:buFont typeface="+mj-lt"/>
              <a:buAutoNum type="arabicPeriod"/>
              <a:tabLst>
                <a:tab pos="539750" algn="l"/>
              </a:tabLst>
            </a:pPr>
            <a:endParaRPr lang="fr-FR" sz="2000" dirty="0" smtClean="0"/>
          </a:p>
          <a:p>
            <a:pPr marL="457200" lvl="1" indent="-457200">
              <a:lnSpc>
                <a:spcPct val="110000"/>
              </a:lnSpc>
              <a:buFont typeface="+mj-lt"/>
              <a:buAutoNum type="arabicPeriod"/>
              <a:tabLst>
                <a:tab pos="539750" algn="l"/>
              </a:tabLst>
            </a:pPr>
            <a:r>
              <a:rPr lang="fr-FR" sz="2000" dirty="0"/>
              <a:t>Améliorer le pilotage budgétaire et revoir le modèle économique des </a:t>
            </a:r>
            <a:r>
              <a:rPr lang="fr-FR" sz="2000" dirty="0" smtClean="0"/>
              <a:t>activités</a:t>
            </a:r>
          </a:p>
          <a:p>
            <a:pPr marL="457200" lvl="1" indent="-457200">
              <a:lnSpc>
                <a:spcPct val="110000"/>
              </a:lnSpc>
              <a:buFont typeface="+mj-lt"/>
              <a:buAutoNum type="arabicPeriod"/>
              <a:tabLst>
                <a:tab pos="539750" algn="l"/>
              </a:tabLst>
            </a:pPr>
            <a:endParaRPr lang="fr-FR" sz="2000" dirty="0" smtClean="0"/>
          </a:p>
          <a:p>
            <a:pPr marL="457200" lvl="1" indent="-457200">
              <a:lnSpc>
                <a:spcPct val="110000"/>
              </a:lnSpc>
              <a:buFont typeface="+mj-lt"/>
              <a:buAutoNum type="arabicPeriod"/>
              <a:tabLst>
                <a:tab pos="539750" algn="l"/>
              </a:tabLst>
            </a:pPr>
            <a:r>
              <a:rPr lang="fr-FR" altLang="fr-FR" sz="2000" dirty="0"/>
              <a:t>Construire les éléments de dialogue avec l’Igaenr, le </a:t>
            </a:r>
            <a:r>
              <a:rPr lang="fr-FR" altLang="fr-FR" sz="2000" dirty="0" smtClean="0"/>
              <a:t>Rectorat (contrôle budgétaire) </a:t>
            </a:r>
            <a:r>
              <a:rPr lang="fr-FR" altLang="fr-FR" sz="2000" dirty="0"/>
              <a:t>et le Ministère des </a:t>
            </a:r>
            <a:r>
              <a:rPr lang="fr-FR" altLang="fr-FR" sz="2000" dirty="0" smtClean="0"/>
              <a:t>Finances (contrôle financier)</a:t>
            </a:r>
            <a:endParaRPr lang="fr-FR" altLang="fr-FR" sz="2000" dirty="0"/>
          </a:p>
          <a:p>
            <a:pPr marL="457200" lvl="1" indent="-457200">
              <a:lnSpc>
                <a:spcPct val="110000"/>
              </a:lnSpc>
              <a:buFont typeface="+mj-lt"/>
              <a:buAutoNum type="arabicPeriod"/>
              <a:tabLst>
                <a:tab pos="539750" algn="l"/>
              </a:tabLst>
            </a:pPr>
            <a:endParaRPr lang="fr-FR" altLang="fr-FR" sz="2400" dirty="0" smtClean="0">
              <a:latin typeface="Arial Narrow" panose="020B0606020202030204" pitchFamily="34" charset="0"/>
              <a:ea typeface="Arial Narrow" panose="020B0606020202030204" pitchFamily="34" charset="0"/>
              <a:cs typeface="Arial Narrow" panose="020B0606020202030204" pitchFamily="34" charset="0"/>
            </a:endParaRPr>
          </a:p>
          <a:p>
            <a:pPr marL="0" lvl="1" indent="0">
              <a:lnSpc>
                <a:spcPct val="110000"/>
              </a:lnSpc>
              <a:buNone/>
              <a:tabLst>
                <a:tab pos="539750" algn="l"/>
              </a:tabLst>
            </a:pPr>
            <a:endParaRPr lang="fr-FR" altLang="fr-FR" sz="2400" dirty="0" smtClean="0">
              <a:latin typeface="Arial Narrow" panose="020B0606020202030204" pitchFamily="34" charset="0"/>
              <a:ea typeface="Arial Narrow" panose="020B0606020202030204" pitchFamily="34" charset="0"/>
              <a:cs typeface="Arial Narrow" panose="020B0606020202030204" pitchFamily="34" charset="0"/>
            </a:endParaRPr>
          </a:p>
          <a:p>
            <a:pPr marL="457200" lvl="1" indent="-457200">
              <a:lnSpc>
                <a:spcPct val="110000"/>
              </a:lnSpc>
              <a:buFont typeface="+mj-lt"/>
              <a:buAutoNum type="arabicPeriod"/>
              <a:tabLst>
                <a:tab pos="539750" algn="l"/>
              </a:tabLst>
            </a:pPr>
            <a:endParaRPr lang="fr-FR" altLang="fr-FR" sz="2400" dirty="0" smtClean="0">
              <a:latin typeface="Arial Narrow" panose="020B0606020202030204" pitchFamily="34" charset="0"/>
              <a:ea typeface="Arial Narrow" panose="020B0606020202030204" pitchFamily="34" charset="0"/>
              <a:cs typeface="Arial Narrow" panose="020B0606020202030204" pitchFamily="34" charset="0"/>
            </a:endParaRPr>
          </a:p>
          <a:p>
            <a:pPr marL="457200" lvl="1" indent="-457200">
              <a:lnSpc>
                <a:spcPct val="110000"/>
              </a:lnSpc>
              <a:buFont typeface="+mj-lt"/>
              <a:buAutoNum type="arabicPeriod"/>
              <a:tabLst>
                <a:tab pos="539750" algn="l"/>
              </a:tabLst>
            </a:pPr>
            <a:endParaRPr lang="fr-FR" altLang="fr-FR" sz="2400" dirty="0">
              <a:latin typeface="Arial Narrow" panose="020B0606020202030204" pitchFamily="34" charset="0"/>
              <a:ea typeface="Arial Narrow" panose="020B0606020202030204" pitchFamily="34" charset="0"/>
              <a:cs typeface="Arial Narrow" panose="020B0606020202030204" pitchFamily="34" charset="0"/>
            </a:endParaRPr>
          </a:p>
          <a:p>
            <a:pPr marL="457200" lvl="1" indent="-457200">
              <a:lnSpc>
                <a:spcPct val="110000"/>
              </a:lnSpc>
              <a:buFont typeface="+mj-lt"/>
              <a:buAutoNum type="arabicPeriod"/>
              <a:tabLst>
                <a:tab pos="539750" algn="l"/>
              </a:tabLst>
            </a:pPr>
            <a:endParaRPr lang="fr-FR" altLang="fr-FR" sz="2000" dirty="0" smtClean="0">
              <a:latin typeface="Arial Narrow" panose="020B0606020202030204" pitchFamily="34" charset="0"/>
              <a:ea typeface="Arial Narrow" panose="020B0606020202030204" pitchFamily="34" charset="0"/>
              <a:cs typeface="Arial Narrow" panose="020B0606020202030204" pitchFamily="34" charset="0"/>
            </a:endParaRPr>
          </a:p>
        </p:txBody>
      </p:sp>
      <p:sp>
        <p:nvSpPr>
          <p:cNvPr id="3" name="Titre 2"/>
          <p:cNvSpPr>
            <a:spLocks noGrp="1"/>
          </p:cNvSpPr>
          <p:nvPr>
            <p:ph type="title"/>
          </p:nvPr>
        </p:nvSpPr>
        <p:spPr>
          <a:xfrm>
            <a:off x="323527" y="260648"/>
            <a:ext cx="8569647" cy="720080"/>
          </a:xfrm>
        </p:spPr>
        <p:txBody>
          <a:bodyPr>
            <a:normAutofit fontScale="90000"/>
          </a:bodyPr>
          <a:lstStyle/>
          <a:p>
            <a:r>
              <a:rPr lang="fr-FR" dirty="0"/>
              <a:t> </a:t>
            </a:r>
            <a:r>
              <a:rPr lang="fr-FR" dirty="0" smtClean="0"/>
              <a:t>    </a:t>
            </a:r>
            <a:r>
              <a:rPr lang="fr-FR" sz="2700" dirty="0"/>
              <a:t>5</a:t>
            </a:r>
            <a:r>
              <a:rPr lang="fr-FR" sz="2700" dirty="0" smtClean="0"/>
              <a:t>.2  Les actions prioritaires du PREF et la collaboration avec la tutelle</a:t>
            </a:r>
            <a:endParaRPr lang="fr-FR" sz="2700" dirty="0"/>
          </a:p>
        </p:txBody>
      </p:sp>
      <p:sp>
        <p:nvSpPr>
          <p:cNvPr id="4" name="Espace réservé du numéro de diapositive 3"/>
          <p:cNvSpPr>
            <a:spLocks noGrp="1"/>
          </p:cNvSpPr>
          <p:nvPr>
            <p:ph type="sldNum" sz="quarter" idx="14"/>
          </p:nvPr>
        </p:nvSpPr>
        <p:spPr/>
        <p:txBody>
          <a:bodyPr/>
          <a:lstStyle/>
          <a:p>
            <a:pPr>
              <a:defRPr/>
            </a:pPr>
            <a:fld id="{482ABCE8-AFB3-9D4E-96FF-6101FDE8226B}" type="slidenum">
              <a:rPr lang="fr-FR" smtClean="0"/>
              <a:pPr>
                <a:defRPr/>
              </a:pPr>
              <a:t>35</a:t>
            </a:fld>
            <a:endParaRPr lang="fr-FR" dirty="0"/>
          </a:p>
        </p:txBody>
      </p:sp>
    </p:spTree>
    <p:extLst>
      <p:ext uri="{BB962C8B-B14F-4D97-AF65-F5344CB8AC3E}">
        <p14:creationId xmlns:p14="http://schemas.microsoft.com/office/powerpoint/2010/main" val="8534230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a:xfrm>
            <a:off x="504751" y="1628800"/>
            <a:ext cx="8388424" cy="3096344"/>
          </a:xfrm>
        </p:spPr>
        <p:txBody>
          <a:bodyPr/>
          <a:lstStyle/>
          <a:p>
            <a:pPr marL="457200" lvl="1" indent="-457200">
              <a:lnSpc>
                <a:spcPct val="110000"/>
              </a:lnSpc>
              <a:buFont typeface="+mj-lt"/>
              <a:buAutoNum type="arabicPeriod"/>
              <a:tabLst>
                <a:tab pos="539750" algn="l"/>
              </a:tabLst>
            </a:pPr>
            <a:endParaRPr lang="fr-FR" altLang="fr-FR" sz="2400" dirty="0" smtClean="0">
              <a:latin typeface="Arial Narrow" panose="020B0606020202030204" pitchFamily="34" charset="0"/>
              <a:ea typeface="Arial Narrow" panose="020B0606020202030204" pitchFamily="34" charset="0"/>
              <a:cs typeface="Arial Narrow" panose="020B0606020202030204" pitchFamily="34" charset="0"/>
            </a:endParaRPr>
          </a:p>
          <a:p>
            <a:pPr marL="0" lvl="1" indent="0">
              <a:lnSpc>
                <a:spcPct val="110000"/>
              </a:lnSpc>
              <a:buNone/>
              <a:tabLst>
                <a:tab pos="539750" algn="l"/>
              </a:tabLst>
            </a:pPr>
            <a:endParaRPr lang="fr-FR" altLang="fr-FR" sz="2400" dirty="0" smtClean="0">
              <a:latin typeface="Arial Narrow" panose="020B0606020202030204" pitchFamily="34" charset="0"/>
              <a:ea typeface="Arial Narrow" panose="020B0606020202030204" pitchFamily="34" charset="0"/>
              <a:cs typeface="Arial Narrow" panose="020B0606020202030204" pitchFamily="34" charset="0"/>
            </a:endParaRPr>
          </a:p>
          <a:p>
            <a:pPr marL="457200" lvl="1" indent="-457200">
              <a:lnSpc>
                <a:spcPct val="110000"/>
              </a:lnSpc>
              <a:buFont typeface="+mj-lt"/>
              <a:buAutoNum type="arabicPeriod"/>
              <a:tabLst>
                <a:tab pos="539750" algn="l"/>
              </a:tabLst>
            </a:pPr>
            <a:endParaRPr lang="fr-FR" altLang="fr-FR" sz="2400" dirty="0" smtClean="0">
              <a:latin typeface="Arial Narrow" panose="020B0606020202030204" pitchFamily="34" charset="0"/>
              <a:ea typeface="Arial Narrow" panose="020B0606020202030204" pitchFamily="34" charset="0"/>
              <a:cs typeface="Arial Narrow" panose="020B0606020202030204" pitchFamily="34" charset="0"/>
            </a:endParaRPr>
          </a:p>
          <a:p>
            <a:pPr marL="457200" lvl="1" indent="-457200">
              <a:lnSpc>
                <a:spcPct val="110000"/>
              </a:lnSpc>
              <a:buFont typeface="+mj-lt"/>
              <a:buAutoNum type="arabicPeriod"/>
              <a:tabLst>
                <a:tab pos="539750" algn="l"/>
              </a:tabLst>
            </a:pPr>
            <a:endParaRPr lang="fr-FR" altLang="fr-FR" sz="2400" dirty="0">
              <a:latin typeface="Arial Narrow" panose="020B0606020202030204" pitchFamily="34" charset="0"/>
              <a:ea typeface="Arial Narrow" panose="020B0606020202030204" pitchFamily="34" charset="0"/>
              <a:cs typeface="Arial Narrow" panose="020B0606020202030204" pitchFamily="34" charset="0"/>
            </a:endParaRPr>
          </a:p>
          <a:p>
            <a:pPr marL="457200" lvl="1" indent="-457200">
              <a:lnSpc>
                <a:spcPct val="110000"/>
              </a:lnSpc>
              <a:buFont typeface="+mj-lt"/>
              <a:buAutoNum type="arabicPeriod"/>
              <a:tabLst>
                <a:tab pos="539750" algn="l"/>
              </a:tabLst>
            </a:pPr>
            <a:endParaRPr lang="fr-FR" altLang="fr-FR" sz="2000" dirty="0" smtClean="0">
              <a:latin typeface="Arial Narrow" panose="020B0606020202030204" pitchFamily="34" charset="0"/>
              <a:ea typeface="Arial Narrow" panose="020B0606020202030204" pitchFamily="34" charset="0"/>
              <a:cs typeface="Arial Narrow" panose="020B0606020202030204" pitchFamily="34" charset="0"/>
            </a:endParaRPr>
          </a:p>
        </p:txBody>
      </p:sp>
      <p:sp>
        <p:nvSpPr>
          <p:cNvPr id="3" name="Titre 2"/>
          <p:cNvSpPr>
            <a:spLocks noGrp="1"/>
          </p:cNvSpPr>
          <p:nvPr>
            <p:ph type="title"/>
          </p:nvPr>
        </p:nvSpPr>
        <p:spPr>
          <a:xfrm>
            <a:off x="240050" y="116632"/>
            <a:ext cx="8280920" cy="481195"/>
          </a:xfrm>
        </p:spPr>
        <p:txBody>
          <a:bodyPr>
            <a:noAutofit/>
          </a:bodyPr>
          <a:lstStyle/>
          <a:p>
            <a:pPr marL="896938" indent="-896938"/>
            <a:r>
              <a:rPr lang="fr-FR" dirty="0"/>
              <a:t> </a:t>
            </a:r>
            <a:r>
              <a:rPr lang="fr-FR" dirty="0" smtClean="0"/>
              <a:t>    </a:t>
            </a:r>
            <a:r>
              <a:rPr lang="fr-FR" sz="2000" dirty="0"/>
              <a:t>5</a:t>
            </a:r>
            <a:r>
              <a:rPr lang="fr-FR" sz="2000" dirty="0" smtClean="0"/>
              <a:t>.3 Suivi rigoureux du PREF : bilan annuel, exemple de l’optimisation des ressources</a:t>
            </a:r>
            <a:endParaRPr lang="fr-FR" sz="2000" dirty="0"/>
          </a:p>
        </p:txBody>
      </p:sp>
      <p:sp>
        <p:nvSpPr>
          <p:cNvPr id="4" name="Espace réservé du numéro de diapositive 3"/>
          <p:cNvSpPr>
            <a:spLocks noGrp="1"/>
          </p:cNvSpPr>
          <p:nvPr>
            <p:ph type="sldNum" sz="quarter" idx="14"/>
          </p:nvPr>
        </p:nvSpPr>
        <p:spPr/>
        <p:txBody>
          <a:bodyPr/>
          <a:lstStyle/>
          <a:p>
            <a:pPr>
              <a:defRPr/>
            </a:pPr>
            <a:fld id="{482ABCE8-AFB3-9D4E-96FF-6101FDE8226B}" type="slidenum">
              <a:rPr lang="fr-FR" smtClean="0"/>
              <a:pPr>
                <a:defRPr/>
              </a:pPr>
              <a:t>36</a:t>
            </a:fld>
            <a:endParaRPr lang="fr-FR" dirty="0"/>
          </a:p>
        </p:txBody>
      </p:sp>
      <p:pic>
        <p:nvPicPr>
          <p:cNvPr id="8" name="Image 7"/>
          <p:cNvPicPr>
            <a:picLocks noChangeAspect="1"/>
          </p:cNvPicPr>
          <p:nvPr/>
        </p:nvPicPr>
        <p:blipFill>
          <a:blip r:embed="rId2"/>
          <a:stretch>
            <a:fillRect/>
          </a:stretch>
        </p:blipFill>
        <p:spPr>
          <a:xfrm>
            <a:off x="395536" y="1072972"/>
            <a:ext cx="8424935" cy="5236206"/>
          </a:xfrm>
          <a:prstGeom prst="rect">
            <a:avLst/>
          </a:prstGeom>
        </p:spPr>
      </p:pic>
    </p:spTree>
    <p:extLst>
      <p:ext uri="{BB962C8B-B14F-4D97-AF65-F5344CB8AC3E}">
        <p14:creationId xmlns:p14="http://schemas.microsoft.com/office/powerpoint/2010/main" val="616770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27DF9E2-6E6E-2449-8B6F-1FF51623770F}"/>
              </a:ext>
            </a:extLst>
          </p:cNvPr>
          <p:cNvSpPr>
            <a:spLocks noGrp="1"/>
          </p:cNvSpPr>
          <p:nvPr>
            <p:ph type="title"/>
          </p:nvPr>
        </p:nvSpPr>
        <p:spPr>
          <a:xfrm>
            <a:off x="635204" y="264803"/>
            <a:ext cx="8041252" cy="788091"/>
          </a:xfrm>
        </p:spPr>
        <p:txBody>
          <a:bodyPr>
            <a:normAutofit/>
          </a:bodyPr>
          <a:lstStyle/>
          <a:p>
            <a:r>
              <a:rPr lang="fr-FR" sz="2400" dirty="0" smtClean="0"/>
              <a:t>6. Les tableaux de bord : Rappels des principes</a:t>
            </a:r>
            <a:endParaRPr lang="fr-FR" sz="2400" dirty="0"/>
          </a:p>
        </p:txBody>
      </p:sp>
      <p:sp>
        <p:nvSpPr>
          <p:cNvPr id="4" name="Espace réservé du numéro de diapositive 3">
            <a:extLst>
              <a:ext uri="{FF2B5EF4-FFF2-40B4-BE49-F238E27FC236}">
                <a16:creationId xmlns:a16="http://schemas.microsoft.com/office/drawing/2014/main" id="{E4ECE11A-E17A-BC41-88C1-8AE52D605C9C}"/>
              </a:ext>
            </a:extLst>
          </p:cNvPr>
          <p:cNvSpPr>
            <a:spLocks noGrp="1"/>
          </p:cNvSpPr>
          <p:nvPr>
            <p:ph type="sldNum" sz="quarter" idx="14"/>
          </p:nvPr>
        </p:nvSpPr>
        <p:spPr/>
        <p:txBody>
          <a:bodyPr/>
          <a:lstStyle/>
          <a:p>
            <a:pPr>
              <a:defRPr/>
            </a:pPr>
            <a:fld id="{482ABCE8-AFB3-9D4E-96FF-6101FDE8226B}" type="slidenum">
              <a:rPr lang="fr-FR" smtClean="0"/>
              <a:pPr>
                <a:defRPr/>
              </a:pPr>
              <a:t>37</a:t>
            </a:fld>
            <a:endParaRPr lang="fr-FR" dirty="0"/>
          </a:p>
        </p:txBody>
      </p:sp>
      <p:sp>
        <p:nvSpPr>
          <p:cNvPr id="5" name="Espace réservé du texte 4"/>
          <p:cNvSpPr>
            <a:spLocks noGrp="1"/>
          </p:cNvSpPr>
          <p:nvPr>
            <p:ph type="body" sz="quarter" idx="12"/>
          </p:nvPr>
        </p:nvSpPr>
        <p:spPr>
          <a:xfrm>
            <a:off x="536712" y="1437175"/>
            <a:ext cx="8424936" cy="919641"/>
          </a:xfrm>
        </p:spPr>
        <p:txBody>
          <a:bodyPr/>
          <a:lstStyle/>
          <a:p>
            <a:pPr marL="183420" lvl="1" indent="0">
              <a:lnSpc>
                <a:spcPct val="110000"/>
              </a:lnSpc>
              <a:buSzPct val="100000"/>
              <a:buNone/>
              <a:tabLst>
                <a:tab pos="539750" algn="l"/>
              </a:tabLst>
              <a:defRPr sz="2600" b="0" i="0"/>
            </a:pPr>
            <a:r>
              <a:rPr lang="fr-FR" sz="1800" dirty="0" smtClean="0"/>
              <a:t>Tableau de bord, indicateurs et système de management de la qualité : une complémentarité essentielle :</a:t>
            </a:r>
          </a:p>
          <a:p>
            <a:pPr marL="183420" lvl="1" indent="0">
              <a:lnSpc>
                <a:spcPct val="110000"/>
              </a:lnSpc>
              <a:buSzPct val="100000"/>
              <a:buNone/>
              <a:tabLst>
                <a:tab pos="539750" algn="l"/>
              </a:tabLst>
              <a:defRPr sz="2600" b="0" i="0"/>
            </a:pPr>
            <a:endParaRPr lang="fr-FR" dirty="0"/>
          </a:p>
        </p:txBody>
      </p:sp>
      <p:graphicFrame>
        <p:nvGraphicFramePr>
          <p:cNvPr id="2" name="Diagramme 1"/>
          <p:cNvGraphicFramePr/>
          <p:nvPr>
            <p:extLst>
              <p:ext uri="{D42A27DB-BD31-4B8C-83A1-F6EECF244321}">
                <p14:modId xmlns:p14="http://schemas.microsoft.com/office/powerpoint/2010/main" val="2172168098"/>
              </p:ext>
            </p:extLst>
          </p:nvPr>
        </p:nvGraphicFramePr>
        <p:xfrm>
          <a:off x="611560" y="2194923"/>
          <a:ext cx="3240360" cy="30177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p:cNvSpPr/>
          <p:nvPr/>
        </p:nvSpPr>
        <p:spPr>
          <a:xfrm>
            <a:off x="4683278" y="2722632"/>
            <a:ext cx="864096" cy="2304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sz="2000" dirty="0" smtClean="0"/>
              <a:t>Processus</a:t>
            </a:r>
            <a:endParaRPr lang="fr-FR" sz="2000" dirty="0"/>
          </a:p>
        </p:txBody>
      </p:sp>
      <p:sp>
        <p:nvSpPr>
          <p:cNvPr id="11" name="Rectangle 10"/>
          <p:cNvSpPr/>
          <p:nvPr/>
        </p:nvSpPr>
        <p:spPr>
          <a:xfrm>
            <a:off x="5617090" y="2722632"/>
            <a:ext cx="1728192" cy="17872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smtClean="0"/>
              <a:t>Tableau de bord</a:t>
            </a:r>
          </a:p>
          <a:p>
            <a:pPr marL="342900" indent="-342900">
              <a:buFontTx/>
              <a:buChar char="-"/>
            </a:pPr>
            <a:r>
              <a:rPr lang="fr-FR" sz="1400" dirty="0" smtClean="0"/>
              <a:t>Glossaire des indicateurs</a:t>
            </a:r>
          </a:p>
          <a:p>
            <a:pPr marL="342900" indent="-342900">
              <a:buFontTx/>
              <a:buChar char="-"/>
            </a:pPr>
            <a:r>
              <a:rPr lang="fr-FR" sz="1400" dirty="0" smtClean="0"/>
              <a:t>Modélisation</a:t>
            </a:r>
          </a:p>
          <a:p>
            <a:pPr marL="342900" indent="-342900">
              <a:buFontTx/>
              <a:buChar char="-"/>
            </a:pPr>
            <a:r>
              <a:rPr lang="fr-FR" sz="1400" dirty="0" smtClean="0"/>
              <a:t>Source de données</a:t>
            </a:r>
          </a:p>
          <a:p>
            <a:pPr marL="342900" indent="-342900">
              <a:buFontTx/>
              <a:buChar char="-"/>
            </a:pPr>
            <a:r>
              <a:rPr lang="fr-FR" sz="1400" dirty="0" smtClean="0"/>
              <a:t>Graphisme</a:t>
            </a:r>
            <a:endParaRPr lang="fr-FR" sz="1400" dirty="0"/>
          </a:p>
        </p:txBody>
      </p:sp>
      <p:sp>
        <p:nvSpPr>
          <p:cNvPr id="12" name="Rectangle 11"/>
          <p:cNvSpPr/>
          <p:nvPr/>
        </p:nvSpPr>
        <p:spPr>
          <a:xfrm>
            <a:off x="7413050" y="2722632"/>
            <a:ext cx="864096" cy="2304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sz="2000" dirty="0" smtClean="0"/>
              <a:t>Outils de Visualisation</a:t>
            </a:r>
            <a:endParaRPr lang="fr-FR" sz="2000" dirty="0"/>
          </a:p>
        </p:txBody>
      </p:sp>
      <p:sp>
        <p:nvSpPr>
          <p:cNvPr id="13" name="Rectangle 12"/>
          <p:cNvSpPr/>
          <p:nvPr/>
        </p:nvSpPr>
        <p:spPr>
          <a:xfrm>
            <a:off x="5616116" y="4594840"/>
            <a:ext cx="172819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Gestion du risque</a:t>
            </a:r>
            <a:endParaRPr lang="fr-FR" sz="1600" dirty="0"/>
          </a:p>
        </p:txBody>
      </p:sp>
      <p:sp>
        <p:nvSpPr>
          <p:cNvPr id="14" name="Rectangle 13"/>
          <p:cNvSpPr/>
          <p:nvPr/>
        </p:nvSpPr>
        <p:spPr>
          <a:xfrm>
            <a:off x="4355976" y="2205736"/>
            <a:ext cx="4248472" cy="3024184"/>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tx1"/>
                </a:solidFill>
              </a:rPr>
              <a:t>Evaluation</a:t>
            </a:r>
          </a:p>
          <a:p>
            <a:pPr algn="ctr"/>
            <a:endParaRPr lang="fr-FR" sz="2000" dirty="0" smtClean="0">
              <a:solidFill>
                <a:schemeClr val="tx1"/>
              </a:solidFill>
            </a:endParaRPr>
          </a:p>
          <a:p>
            <a:pPr algn="ctr"/>
            <a:endParaRPr lang="fr-FR" sz="2000" dirty="0">
              <a:solidFill>
                <a:schemeClr val="tx1"/>
              </a:solidFill>
            </a:endParaRPr>
          </a:p>
          <a:p>
            <a:pPr algn="ctr"/>
            <a:endParaRPr lang="fr-FR" sz="2000" dirty="0" smtClean="0">
              <a:solidFill>
                <a:schemeClr val="tx1"/>
              </a:solidFill>
            </a:endParaRPr>
          </a:p>
          <a:p>
            <a:pPr algn="ctr"/>
            <a:endParaRPr lang="fr-FR" sz="2000" dirty="0">
              <a:solidFill>
                <a:schemeClr val="tx1"/>
              </a:solidFill>
            </a:endParaRPr>
          </a:p>
          <a:p>
            <a:pPr algn="ctr"/>
            <a:endParaRPr lang="fr-FR" sz="2000" dirty="0" smtClean="0">
              <a:solidFill>
                <a:schemeClr val="tx1"/>
              </a:solidFill>
            </a:endParaRPr>
          </a:p>
          <a:p>
            <a:pPr algn="ctr"/>
            <a:endParaRPr lang="fr-FR" sz="2000" dirty="0">
              <a:solidFill>
                <a:schemeClr val="tx1"/>
              </a:solidFill>
            </a:endParaRPr>
          </a:p>
          <a:p>
            <a:pPr algn="ctr"/>
            <a:endParaRPr lang="fr-FR" sz="2000" dirty="0" smtClean="0">
              <a:solidFill>
                <a:schemeClr val="tx1"/>
              </a:solidFill>
            </a:endParaRPr>
          </a:p>
          <a:p>
            <a:pPr algn="ctr"/>
            <a:endParaRPr lang="fr-FR" sz="2000" dirty="0">
              <a:solidFill>
                <a:schemeClr val="tx1"/>
              </a:solidFill>
            </a:endParaRPr>
          </a:p>
        </p:txBody>
      </p:sp>
    </p:spTree>
    <p:extLst>
      <p:ext uri="{BB962C8B-B14F-4D97-AF65-F5344CB8AC3E}">
        <p14:creationId xmlns:p14="http://schemas.microsoft.com/office/powerpoint/2010/main" val="14893570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4ECE11A-E17A-BC41-88C1-8AE52D605C9C}"/>
              </a:ext>
            </a:extLst>
          </p:cNvPr>
          <p:cNvSpPr>
            <a:spLocks noGrp="1"/>
          </p:cNvSpPr>
          <p:nvPr>
            <p:ph type="sldNum" sz="quarter" idx="14"/>
          </p:nvPr>
        </p:nvSpPr>
        <p:spPr/>
        <p:txBody>
          <a:bodyPr/>
          <a:lstStyle/>
          <a:p>
            <a:pPr>
              <a:defRPr/>
            </a:pPr>
            <a:fld id="{482ABCE8-AFB3-9D4E-96FF-6101FDE8226B}" type="slidenum">
              <a:rPr lang="fr-FR" smtClean="0"/>
              <a:pPr>
                <a:defRPr/>
              </a:pPr>
              <a:t>38</a:t>
            </a:fld>
            <a:endParaRPr lang="fr-FR" dirty="0"/>
          </a:p>
        </p:txBody>
      </p:sp>
      <p:sp>
        <p:nvSpPr>
          <p:cNvPr id="5" name="Espace réservé du texte 4"/>
          <p:cNvSpPr>
            <a:spLocks noGrp="1"/>
          </p:cNvSpPr>
          <p:nvPr>
            <p:ph type="body" sz="quarter" idx="12"/>
          </p:nvPr>
        </p:nvSpPr>
        <p:spPr>
          <a:xfrm>
            <a:off x="611560" y="332656"/>
            <a:ext cx="8424936" cy="4689557"/>
          </a:xfrm>
        </p:spPr>
        <p:txBody>
          <a:bodyPr/>
          <a:lstStyle/>
          <a:p>
            <a:pPr marL="0" lvl="1" indent="0">
              <a:spcBef>
                <a:spcPct val="0"/>
              </a:spcBef>
              <a:buClrTx/>
              <a:buSzTx/>
              <a:buNone/>
              <a:defRPr sz="2600" b="0" i="0"/>
            </a:pPr>
            <a:r>
              <a:rPr lang="fr-FR" sz="2800" dirty="0">
                <a:solidFill>
                  <a:schemeClr val="accent1"/>
                </a:solidFill>
                <a:latin typeface="Open Sans Semibold"/>
                <a:cs typeface="Open Sans Semibold"/>
              </a:rPr>
              <a:t>Les tableaux de bord, une histoire d’indicateurs</a:t>
            </a:r>
          </a:p>
          <a:p>
            <a:pPr marL="183420" lvl="1" indent="0">
              <a:lnSpc>
                <a:spcPct val="110000"/>
              </a:lnSpc>
              <a:buSzPct val="100000"/>
              <a:buNone/>
              <a:tabLst>
                <a:tab pos="539750" algn="l"/>
              </a:tabLst>
              <a:defRPr sz="2600" b="0" i="0"/>
            </a:pPr>
            <a:endParaRPr lang="fr-FR" sz="1800" dirty="0"/>
          </a:p>
          <a:p>
            <a:pPr marL="469170" lvl="1" indent="-285750">
              <a:lnSpc>
                <a:spcPct val="110000"/>
              </a:lnSpc>
              <a:buSzPct val="100000"/>
              <a:buFont typeface="Wingdings" panose="05000000000000000000" pitchFamily="2" charset="2"/>
              <a:buChar char="à"/>
              <a:tabLst>
                <a:tab pos="539750" algn="l"/>
              </a:tabLst>
              <a:defRPr sz="2600" b="0" i="0"/>
            </a:pPr>
            <a:r>
              <a:rPr lang="fr-FR" sz="1800" dirty="0" smtClean="0">
                <a:sym typeface="Wingdings" panose="05000000000000000000" pitchFamily="2" charset="2"/>
              </a:rPr>
              <a:t>Un indicateur est SMART : Simple, Mesurable, Adapté, Répétable, Temporel</a:t>
            </a:r>
          </a:p>
          <a:p>
            <a:pPr marL="469170" lvl="1" indent="-285750">
              <a:lnSpc>
                <a:spcPct val="110000"/>
              </a:lnSpc>
              <a:buSzPct val="100000"/>
              <a:buFont typeface="Wingdings" panose="05000000000000000000" pitchFamily="2" charset="2"/>
              <a:buChar char="à"/>
              <a:tabLst>
                <a:tab pos="539750" algn="l"/>
              </a:tabLst>
              <a:defRPr sz="2600" b="0" i="0"/>
            </a:pPr>
            <a:endParaRPr lang="fr-FR" sz="1800" dirty="0" smtClean="0">
              <a:sym typeface="Wingdings" panose="05000000000000000000" pitchFamily="2" charset="2"/>
            </a:endParaRPr>
          </a:p>
          <a:p>
            <a:pPr marL="469170" lvl="1" indent="-285750">
              <a:lnSpc>
                <a:spcPct val="110000"/>
              </a:lnSpc>
              <a:buSzPct val="100000"/>
              <a:buFont typeface="Wingdings" panose="05000000000000000000" pitchFamily="2" charset="2"/>
              <a:buChar char="à"/>
              <a:tabLst>
                <a:tab pos="539750" algn="l"/>
              </a:tabLst>
              <a:defRPr sz="2600" b="0" i="0"/>
            </a:pPr>
            <a:r>
              <a:rPr lang="fr-FR" sz="1800" dirty="0" smtClean="0">
                <a:sym typeface="Wingdings" panose="05000000000000000000" pitchFamily="2" charset="2"/>
              </a:rPr>
              <a:t>Objectif</a:t>
            </a:r>
            <a:r>
              <a:rPr lang="fr-FR" sz="1800" dirty="0">
                <a:sym typeface="Wingdings" panose="05000000000000000000" pitchFamily="2" charset="2"/>
              </a:rPr>
              <a:t> </a:t>
            </a:r>
            <a:r>
              <a:rPr lang="fr-FR" sz="1800" dirty="0" smtClean="0">
                <a:sym typeface="Wingdings" panose="05000000000000000000" pitchFamily="2" charset="2"/>
              </a:rPr>
              <a:t>(efficacité, efficience, qualité perçue) + Cible</a:t>
            </a:r>
            <a:r>
              <a:rPr lang="fr-FR" sz="1800" dirty="0">
                <a:sym typeface="Wingdings" panose="05000000000000000000" pitchFamily="2" charset="2"/>
              </a:rPr>
              <a:t> </a:t>
            </a:r>
            <a:r>
              <a:rPr lang="fr-FR" sz="1800" dirty="0" smtClean="0">
                <a:sym typeface="Wingdings" panose="05000000000000000000" pitchFamily="2" charset="2"/>
              </a:rPr>
              <a:t>+ Règle de calcul</a:t>
            </a:r>
          </a:p>
          <a:p>
            <a:pPr marL="469170" lvl="1" indent="-285750">
              <a:lnSpc>
                <a:spcPct val="110000"/>
              </a:lnSpc>
              <a:buSzPct val="100000"/>
              <a:buFont typeface="Wingdings" panose="05000000000000000000" pitchFamily="2" charset="2"/>
              <a:buChar char="à"/>
              <a:tabLst>
                <a:tab pos="539750" algn="l"/>
              </a:tabLst>
              <a:defRPr sz="2600" b="0" i="0"/>
            </a:pPr>
            <a:endParaRPr lang="fr-FR" sz="1800" dirty="0" smtClean="0">
              <a:sym typeface="Wingdings" panose="05000000000000000000" pitchFamily="2" charset="2"/>
            </a:endParaRPr>
          </a:p>
          <a:p>
            <a:pPr marL="469170" lvl="1" indent="-285750">
              <a:lnSpc>
                <a:spcPct val="110000"/>
              </a:lnSpc>
              <a:buSzPct val="100000"/>
              <a:buFont typeface="Wingdings" panose="05000000000000000000" pitchFamily="2" charset="2"/>
              <a:buChar char="à"/>
              <a:tabLst>
                <a:tab pos="539750" algn="l"/>
              </a:tabLst>
              <a:defRPr sz="2600" b="0" i="0"/>
            </a:pPr>
            <a:r>
              <a:rPr lang="fr-FR" sz="1800" dirty="0" smtClean="0">
                <a:sym typeface="Wingdings" panose="05000000000000000000" pitchFamily="2" charset="2"/>
              </a:rPr>
              <a:t>Un livrable ou des livrables : fiche indicateur, tableur de suivi</a:t>
            </a:r>
          </a:p>
          <a:p>
            <a:pPr marL="469170" lvl="1" indent="-285750">
              <a:lnSpc>
                <a:spcPct val="110000"/>
              </a:lnSpc>
              <a:buSzPct val="100000"/>
              <a:buFont typeface="Wingdings" panose="05000000000000000000" pitchFamily="2" charset="2"/>
              <a:buChar char="à"/>
              <a:tabLst>
                <a:tab pos="539750" algn="l"/>
              </a:tabLst>
              <a:defRPr sz="2600" b="0" i="0"/>
            </a:pPr>
            <a:endParaRPr lang="fr-FR" sz="1800" dirty="0" smtClean="0">
              <a:sym typeface="Wingdings" panose="05000000000000000000" pitchFamily="2" charset="2"/>
            </a:endParaRPr>
          </a:p>
          <a:p>
            <a:pPr marL="469170" lvl="1" indent="-285750">
              <a:lnSpc>
                <a:spcPct val="110000"/>
              </a:lnSpc>
              <a:buSzPct val="100000"/>
              <a:buFont typeface="Wingdings" panose="05000000000000000000" pitchFamily="2" charset="2"/>
              <a:buChar char="à"/>
              <a:tabLst>
                <a:tab pos="539750" algn="l"/>
              </a:tabLst>
              <a:defRPr sz="2600" b="0" i="0"/>
            </a:pPr>
            <a:r>
              <a:rPr lang="fr-FR" sz="1800" dirty="0" smtClean="0"/>
              <a:t>Tenir </a:t>
            </a:r>
            <a:r>
              <a:rPr lang="fr-FR" sz="1800" dirty="0"/>
              <a:t>compte du contexte, de l’environnement de la structure pour le choix des indicateurs : quels sont les indicateurs suivis par le ministère par exemple ou quels sont les points d’attention du Rectorat </a:t>
            </a:r>
            <a:r>
              <a:rPr lang="fr-FR" sz="1800" dirty="0" smtClean="0"/>
              <a:t>?</a:t>
            </a:r>
          </a:p>
          <a:p>
            <a:pPr marL="469170" lvl="1" indent="-285750">
              <a:lnSpc>
                <a:spcPct val="110000"/>
              </a:lnSpc>
              <a:buSzPct val="100000"/>
              <a:buFont typeface="Wingdings" panose="05000000000000000000" pitchFamily="2" charset="2"/>
              <a:buChar char="à"/>
              <a:tabLst>
                <a:tab pos="539750" algn="l"/>
              </a:tabLst>
              <a:defRPr sz="2600" b="0" i="0"/>
            </a:pPr>
            <a:endParaRPr lang="fr-FR" sz="1800" dirty="0" smtClean="0"/>
          </a:p>
          <a:p>
            <a:pPr marL="469170" lvl="1" indent="-285750">
              <a:lnSpc>
                <a:spcPct val="110000"/>
              </a:lnSpc>
              <a:buSzPct val="100000"/>
              <a:buFont typeface="Wingdings" panose="05000000000000000000" pitchFamily="2" charset="2"/>
              <a:buChar char="à"/>
              <a:tabLst>
                <a:tab pos="539750" algn="l"/>
              </a:tabLst>
              <a:defRPr sz="2600" b="0" i="0"/>
            </a:pPr>
            <a:r>
              <a:rPr lang="fr-FR" sz="1800" dirty="0" smtClean="0"/>
              <a:t>Tenir compte de l’appétence du dirigeant pour adapter le livrable</a:t>
            </a:r>
            <a:endParaRPr lang="fr-FR" sz="1800" dirty="0"/>
          </a:p>
          <a:p>
            <a:pPr marL="469170" lvl="1" indent="-285750">
              <a:lnSpc>
                <a:spcPct val="110000"/>
              </a:lnSpc>
              <a:buSzPct val="100000"/>
              <a:buFont typeface="Wingdings" panose="05000000000000000000" pitchFamily="2" charset="2"/>
              <a:buChar char="à"/>
              <a:tabLst>
                <a:tab pos="539750" algn="l"/>
              </a:tabLst>
              <a:defRPr sz="2600" b="0" i="0"/>
            </a:pPr>
            <a:endParaRPr lang="fr-FR" sz="1800" dirty="0" smtClean="0"/>
          </a:p>
          <a:p>
            <a:pPr marL="183420" lvl="1" indent="0">
              <a:lnSpc>
                <a:spcPct val="110000"/>
              </a:lnSpc>
              <a:buSzPct val="100000"/>
              <a:buNone/>
              <a:tabLst>
                <a:tab pos="539750" algn="l"/>
              </a:tabLst>
              <a:defRPr sz="2600" b="0" i="0"/>
            </a:pPr>
            <a:endParaRPr lang="fr-FR" dirty="0"/>
          </a:p>
        </p:txBody>
      </p:sp>
      <p:sp>
        <p:nvSpPr>
          <p:cNvPr id="10" name="Espace réservé du texte 4"/>
          <p:cNvSpPr txBox="1">
            <a:spLocks/>
          </p:cNvSpPr>
          <p:nvPr/>
        </p:nvSpPr>
        <p:spPr>
          <a:xfrm>
            <a:off x="368558" y="3861048"/>
            <a:ext cx="8424936" cy="919641"/>
          </a:xfrm>
          <a:prstGeom prst="rect">
            <a:avLst/>
          </a:prstGeom>
        </p:spPr>
        <p:txBody>
          <a:bodyPr vert="horz"/>
          <a:lstStyle>
            <a:lvl1pPr marL="68580" indent="0" algn="l" rtl="0" eaLnBrk="1" fontAlgn="base" hangingPunct="1">
              <a:spcBef>
                <a:spcPct val="20000"/>
              </a:spcBef>
              <a:spcAft>
                <a:spcPct val="0"/>
              </a:spcAft>
              <a:buClr>
                <a:schemeClr val="accent1"/>
              </a:buClr>
              <a:buSzPct val="76000"/>
              <a:buFontTx/>
              <a:buNone/>
              <a:defRPr sz="2400" kern="1200">
                <a:solidFill>
                  <a:schemeClr val="tx2"/>
                </a:solidFill>
                <a:latin typeface="Open Sans"/>
                <a:ea typeface="Open Sans"/>
                <a:cs typeface="Open Sans"/>
              </a:defRPr>
            </a:lvl1pPr>
            <a:lvl2pPr marL="540000" indent="-288000" algn="l" rtl="0" eaLnBrk="1" fontAlgn="base" hangingPunct="1">
              <a:spcBef>
                <a:spcPct val="20000"/>
              </a:spcBef>
              <a:spcAft>
                <a:spcPct val="0"/>
              </a:spcAft>
              <a:buClr>
                <a:srgbClr val="E03C31"/>
              </a:buClr>
              <a:buSzPct val="90000"/>
              <a:buFont typeface="Wingdings 2" charset="0"/>
              <a:buChar char=""/>
              <a:defRPr sz="2100" kern="1200">
                <a:solidFill>
                  <a:schemeClr val="tx2"/>
                </a:solidFill>
                <a:latin typeface="Open Sans"/>
                <a:ea typeface="Open Sans"/>
                <a:cs typeface="Open Sans"/>
              </a:defRPr>
            </a:lvl2pPr>
            <a:lvl3pPr marL="900000" indent="-252000" algn="l" rtl="0" eaLnBrk="1" fontAlgn="base" hangingPunct="1">
              <a:spcBef>
                <a:spcPct val="20000"/>
              </a:spcBef>
              <a:spcAft>
                <a:spcPct val="0"/>
              </a:spcAft>
              <a:buClr>
                <a:schemeClr val="tx1">
                  <a:lumMod val="85000"/>
                  <a:lumOff val="15000"/>
                </a:schemeClr>
              </a:buClr>
              <a:buSzPct val="90000"/>
              <a:buFont typeface="Wingdings" charset="2"/>
              <a:buChar char=""/>
              <a:defRPr sz="1800" kern="1200">
                <a:solidFill>
                  <a:schemeClr val="tx2"/>
                </a:solidFill>
                <a:latin typeface="Open Sans"/>
                <a:ea typeface="Open Sans"/>
                <a:cs typeface="Open Sans"/>
              </a:defRPr>
            </a:lvl3pPr>
            <a:lvl4pPr marL="1260000" indent="-180000" algn="l" rtl="0" eaLnBrk="1" fontAlgn="base" hangingPunct="1">
              <a:spcBef>
                <a:spcPct val="20000"/>
              </a:spcBef>
              <a:spcAft>
                <a:spcPct val="0"/>
              </a:spcAft>
              <a:buClr>
                <a:schemeClr val="accent1"/>
              </a:buClr>
              <a:buSzPct val="76000"/>
              <a:buFont typeface="Courier New"/>
              <a:buChar char="o"/>
              <a:defRPr sz="1500" b="0" i="0" kern="1200" baseline="0">
                <a:solidFill>
                  <a:schemeClr val="tx2"/>
                </a:solidFill>
                <a:latin typeface="Open Sans"/>
                <a:ea typeface="Open Sans"/>
                <a:cs typeface="Open Sans"/>
              </a:defRPr>
            </a:lvl4pPr>
            <a:lvl5pPr marL="1620000" indent="0" algn="l" rtl="0" eaLnBrk="1" fontAlgn="base" hangingPunct="1">
              <a:spcBef>
                <a:spcPct val="20000"/>
              </a:spcBef>
              <a:spcAft>
                <a:spcPct val="0"/>
              </a:spcAft>
              <a:buClr>
                <a:schemeClr val="accent1"/>
              </a:buClr>
              <a:buSzPct val="76000"/>
              <a:buFont typeface="Wingdings 2" charset="0"/>
              <a:buNone/>
              <a:defRPr sz="1300" kern="1200" baseline="0">
                <a:solidFill>
                  <a:schemeClr val="bg2">
                    <a:lumMod val="50000"/>
                  </a:schemeClr>
                </a:solidFill>
                <a:latin typeface="Open Sans"/>
                <a:ea typeface="Open Sans"/>
                <a:cs typeface="Open Sans"/>
              </a:defRPr>
            </a:lvl5pPr>
            <a:lvl6pPr marL="1620000" indent="0" algn="l" defTabSz="914400" rtl="0" eaLnBrk="1" latinLnBrk="0" hangingPunct="1">
              <a:spcBef>
                <a:spcPct val="20000"/>
              </a:spcBef>
              <a:buClr>
                <a:schemeClr val="accent1"/>
              </a:buClr>
              <a:buSzPct val="76000"/>
              <a:buFontTx/>
              <a:buNone/>
              <a:defRPr sz="1200" kern="1200" baseline="0">
                <a:solidFill>
                  <a:srgbClr val="747474"/>
                </a:solidFill>
                <a:latin typeface="Open Sans"/>
                <a:ea typeface="+mn-ea"/>
                <a:cs typeface="Open Sans"/>
              </a:defRPr>
            </a:lvl6pPr>
            <a:lvl7pPr marL="1620000" indent="0" algn="l" defTabSz="914400" rtl="0" eaLnBrk="1" latinLnBrk="0" hangingPunct="1">
              <a:spcBef>
                <a:spcPct val="20000"/>
              </a:spcBef>
              <a:buClr>
                <a:schemeClr val="accent1"/>
              </a:buClr>
              <a:buSzPct val="76000"/>
              <a:buFontTx/>
              <a:buNone/>
              <a:defRPr sz="1200" kern="1200">
                <a:solidFill>
                  <a:schemeClr val="bg2">
                    <a:lumMod val="50000"/>
                  </a:schemeClr>
                </a:solidFill>
                <a:latin typeface="Open Sans"/>
                <a:ea typeface="+mn-ea"/>
                <a:cs typeface="Open San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183420" lvl="1" indent="0">
              <a:lnSpc>
                <a:spcPct val="110000"/>
              </a:lnSpc>
              <a:buSzPct val="100000"/>
              <a:buFont typeface="Wingdings 2" charset="0"/>
              <a:buNone/>
              <a:tabLst>
                <a:tab pos="539750" algn="l"/>
              </a:tabLst>
              <a:defRPr sz="2600" b="0" i="0"/>
            </a:pPr>
            <a:endParaRPr lang="fr-FR" sz="2600" dirty="0"/>
          </a:p>
        </p:txBody>
      </p:sp>
    </p:spTree>
    <p:extLst>
      <p:ext uri="{BB962C8B-B14F-4D97-AF65-F5344CB8AC3E}">
        <p14:creationId xmlns:p14="http://schemas.microsoft.com/office/powerpoint/2010/main" val="3842486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4ECE11A-E17A-BC41-88C1-8AE52D605C9C}"/>
              </a:ext>
            </a:extLst>
          </p:cNvPr>
          <p:cNvSpPr>
            <a:spLocks noGrp="1"/>
          </p:cNvSpPr>
          <p:nvPr>
            <p:ph type="sldNum" sz="quarter" idx="14"/>
          </p:nvPr>
        </p:nvSpPr>
        <p:spPr/>
        <p:txBody>
          <a:bodyPr/>
          <a:lstStyle/>
          <a:p>
            <a:pPr>
              <a:defRPr/>
            </a:pPr>
            <a:fld id="{482ABCE8-AFB3-9D4E-96FF-6101FDE8226B}" type="slidenum">
              <a:rPr lang="fr-FR" smtClean="0"/>
              <a:pPr>
                <a:defRPr/>
              </a:pPr>
              <a:t>39</a:t>
            </a:fld>
            <a:endParaRPr lang="fr-FR" dirty="0"/>
          </a:p>
        </p:txBody>
      </p:sp>
      <p:sp>
        <p:nvSpPr>
          <p:cNvPr id="6" name="Espace réservé du texte 4"/>
          <p:cNvSpPr txBox="1">
            <a:spLocks/>
          </p:cNvSpPr>
          <p:nvPr/>
        </p:nvSpPr>
        <p:spPr>
          <a:xfrm>
            <a:off x="899592" y="692696"/>
            <a:ext cx="7668840" cy="648072"/>
          </a:xfrm>
          <a:prstGeom prst="rect">
            <a:avLst/>
          </a:prstGeom>
        </p:spPr>
        <p:txBody>
          <a:bodyPr vert="horz"/>
          <a:lstStyle>
            <a:lvl1pPr marL="68580" indent="0" algn="l" rtl="0" eaLnBrk="1" fontAlgn="base" hangingPunct="1">
              <a:spcBef>
                <a:spcPct val="20000"/>
              </a:spcBef>
              <a:spcAft>
                <a:spcPct val="0"/>
              </a:spcAft>
              <a:buClr>
                <a:schemeClr val="accent1"/>
              </a:buClr>
              <a:buSzPct val="76000"/>
              <a:buFontTx/>
              <a:buNone/>
              <a:defRPr sz="2400" kern="1200">
                <a:solidFill>
                  <a:schemeClr val="tx2"/>
                </a:solidFill>
                <a:latin typeface="Open Sans"/>
                <a:ea typeface="Open Sans"/>
                <a:cs typeface="Open Sans"/>
              </a:defRPr>
            </a:lvl1pPr>
            <a:lvl2pPr marL="540000" indent="-288000" algn="l" rtl="0" eaLnBrk="1" fontAlgn="base" hangingPunct="1">
              <a:spcBef>
                <a:spcPct val="20000"/>
              </a:spcBef>
              <a:spcAft>
                <a:spcPct val="0"/>
              </a:spcAft>
              <a:buClr>
                <a:srgbClr val="E03C31"/>
              </a:buClr>
              <a:buSzPct val="90000"/>
              <a:buFont typeface="Wingdings 2" charset="0"/>
              <a:buChar char=""/>
              <a:defRPr sz="2100" kern="1200">
                <a:solidFill>
                  <a:schemeClr val="tx2"/>
                </a:solidFill>
                <a:latin typeface="Open Sans"/>
                <a:ea typeface="Open Sans"/>
                <a:cs typeface="Open Sans"/>
              </a:defRPr>
            </a:lvl2pPr>
            <a:lvl3pPr marL="900000" indent="-252000" algn="l" rtl="0" eaLnBrk="1" fontAlgn="base" hangingPunct="1">
              <a:spcBef>
                <a:spcPct val="20000"/>
              </a:spcBef>
              <a:spcAft>
                <a:spcPct val="0"/>
              </a:spcAft>
              <a:buClr>
                <a:schemeClr val="tx1">
                  <a:lumMod val="85000"/>
                  <a:lumOff val="15000"/>
                </a:schemeClr>
              </a:buClr>
              <a:buSzPct val="90000"/>
              <a:buFont typeface="Wingdings" charset="2"/>
              <a:buChar char=""/>
              <a:defRPr sz="1800" kern="1200">
                <a:solidFill>
                  <a:schemeClr val="tx2"/>
                </a:solidFill>
                <a:latin typeface="Open Sans"/>
                <a:ea typeface="Open Sans"/>
                <a:cs typeface="Open Sans"/>
              </a:defRPr>
            </a:lvl3pPr>
            <a:lvl4pPr marL="1260000" indent="-180000" algn="l" rtl="0" eaLnBrk="1" fontAlgn="base" hangingPunct="1">
              <a:spcBef>
                <a:spcPct val="20000"/>
              </a:spcBef>
              <a:spcAft>
                <a:spcPct val="0"/>
              </a:spcAft>
              <a:buClr>
                <a:schemeClr val="accent1"/>
              </a:buClr>
              <a:buSzPct val="76000"/>
              <a:buFont typeface="Courier New"/>
              <a:buChar char="o"/>
              <a:defRPr sz="1500" b="0" i="0" kern="1200" baseline="0">
                <a:solidFill>
                  <a:schemeClr val="tx2"/>
                </a:solidFill>
                <a:latin typeface="Open Sans"/>
                <a:ea typeface="Open Sans"/>
                <a:cs typeface="Open Sans"/>
              </a:defRPr>
            </a:lvl4pPr>
            <a:lvl5pPr marL="1620000" indent="0" algn="l" rtl="0" eaLnBrk="1" fontAlgn="base" hangingPunct="1">
              <a:spcBef>
                <a:spcPct val="20000"/>
              </a:spcBef>
              <a:spcAft>
                <a:spcPct val="0"/>
              </a:spcAft>
              <a:buClr>
                <a:schemeClr val="accent1"/>
              </a:buClr>
              <a:buSzPct val="76000"/>
              <a:buFont typeface="Wingdings 2" charset="0"/>
              <a:buNone/>
              <a:defRPr sz="1300" kern="1200" baseline="0">
                <a:solidFill>
                  <a:schemeClr val="bg2">
                    <a:lumMod val="50000"/>
                  </a:schemeClr>
                </a:solidFill>
                <a:latin typeface="Open Sans"/>
                <a:ea typeface="Open Sans"/>
                <a:cs typeface="Open Sans"/>
              </a:defRPr>
            </a:lvl5pPr>
            <a:lvl6pPr marL="1620000" indent="0" algn="l" defTabSz="914400" rtl="0" eaLnBrk="1" latinLnBrk="0" hangingPunct="1">
              <a:spcBef>
                <a:spcPct val="20000"/>
              </a:spcBef>
              <a:buClr>
                <a:schemeClr val="accent1"/>
              </a:buClr>
              <a:buSzPct val="76000"/>
              <a:buFontTx/>
              <a:buNone/>
              <a:defRPr sz="1200" kern="1200" baseline="0">
                <a:solidFill>
                  <a:srgbClr val="747474"/>
                </a:solidFill>
                <a:latin typeface="Open Sans"/>
                <a:ea typeface="+mn-ea"/>
                <a:cs typeface="Open Sans"/>
              </a:defRPr>
            </a:lvl6pPr>
            <a:lvl7pPr marL="1620000" indent="0" algn="l" defTabSz="914400" rtl="0" eaLnBrk="1" latinLnBrk="0" hangingPunct="1">
              <a:spcBef>
                <a:spcPct val="20000"/>
              </a:spcBef>
              <a:buClr>
                <a:schemeClr val="accent1"/>
              </a:buClr>
              <a:buSzPct val="76000"/>
              <a:buFontTx/>
              <a:buNone/>
              <a:defRPr sz="1200" kern="1200">
                <a:solidFill>
                  <a:schemeClr val="bg2">
                    <a:lumMod val="50000"/>
                  </a:schemeClr>
                </a:solidFill>
                <a:latin typeface="Open Sans"/>
                <a:ea typeface="+mn-ea"/>
                <a:cs typeface="Open San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183420" lvl="1" indent="0">
              <a:lnSpc>
                <a:spcPct val="110000"/>
              </a:lnSpc>
              <a:buSzPct val="100000"/>
              <a:buFont typeface="Wingdings 2" charset="0"/>
              <a:buNone/>
              <a:tabLst>
                <a:tab pos="539750" algn="l"/>
              </a:tabLst>
              <a:defRPr sz="2600" b="0" i="0"/>
            </a:pPr>
            <a:r>
              <a:rPr lang="fr-FR" sz="2400" dirty="0" smtClean="0">
                <a:solidFill>
                  <a:schemeClr val="accent1"/>
                </a:solidFill>
                <a:latin typeface="Open Sans Semibold"/>
                <a:cs typeface="Open Sans Semibold"/>
              </a:rPr>
              <a:t>6.1 Tableau </a:t>
            </a:r>
            <a:r>
              <a:rPr lang="fr-FR" sz="2400" dirty="0">
                <a:solidFill>
                  <a:schemeClr val="accent1"/>
                </a:solidFill>
                <a:latin typeface="Open Sans Semibold"/>
                <a:cs typeface="Open Sans Semibold"/>
              </a:rPr>
              <a:t>de bord du Président à Rennes 1 :</a:t>
            </a:r>
          </a:p>
          <a:p>
            <a:pPr marL="183420" lvl="1" indent="0">
              <a:lnSpc>
                <a:spcPct val="110000"/>
              </a:lnSpc>
              <a:buSzPct val="100000"/>
              <a:buFont typeface="Wingdings 2" charset="0"/>
              <a:buNone/>
              <a:tabLst>
                <a:tab pos="539750" algn="l"/>
              </a:tabLst>
              <a:defRPr sz="2600" b="0" i="0"/>
            </a:pPr>
            <a:endParaRPr lang="fr-FR" sz="1400" dirty="0" smtClean="0"/>
          </a:p>
          <a:p>
            <a:pPr marL="469170" lvl="1" indent="-285750">
              <a:lnSpc>
                <a:spcPct val="110000"/>
              </a:lnSpc>
              <a:buSzPct val="100000"/>
              <a:buFontTx/>
              <a:buChar char="-"/>
              <a:tabLst>
                <a:tab pos="539750" algn="l"/>
              </a:tabLst>
              <a:defRPr sz="2600" b="0" i="0"/>
            </a:pPr>
            <a:r>
              <a:rPr lang="fr-FR" sz="1500" dirty="0" smtClean="0"/>
              <a:t>Un portage par le VP Qualité</a:t>
            </a:r>
          </a:p>
          <a:p>
            <a:pPr marL="469170" lvl="1" indent="-285750">
              <a:lnSpc>
                <a:spcPct val="110000"/>
              </a:lnSpc>
              <a:buSzPct val="100000"/>
              <a:buFontTx/>
              <a:buChar char="-"/>
              <a:tabLst>
                <a:tab pos="539750" algn="l"/>
              </a:tabLst>
              <a:defRPr sz="2600" b="0" i="0"/>
            </a:pPr>
            <a:endParaRPr lang="fr-FR" sz="1500" dirty="0" smtClean="0"/>
          </a:p>
          <a:p>
            <a:pPr marL="469170" lvl="1" indent="-285750">
              <a:lnSpc>
                <a:spcPct val="110000"/>
              </a:lnSpc>
              <a:buSzPct val="100000"/>
              <a:buFontTx/>
              <a:buChar char="-"/>
              <a:tabLst>
                <a:tab pos="539750" algn="l"/>
              </a:tabLst>
              <a:defRPr sz="2600" b="0" i="0"/>
            </a:pPr>
            <a:r>
              <a:rPr lang="fr-FR" sz="1500" dirty="0" smtClean="0"/>
              <a:t>Un service dédié pour la production (contrôle de gestion) avec des référents métiers pour l’analyse </a:t>
            </a:r>
          </a:p>
          <a:p>
            <a:pPr marL="469170" lvl="1" indent="-285750">
              <a:lnSpc>
                <a:spcPct val="110000"/>
              </a:lnSpc>
              <a:buSzPct val="100000"/>
              <a:buFontTx/>
              <a:buChar char="-"/>
              <a:tabLst>
                <a:tab pos="539750" algn="l"/>
              </a:tabLst>
              <a:defRPr sz="2600" b="0" i="0"/>
            </a:pPr>
            <a:endParaRPr lang="fr-FR" sz="1500" dirty="0" smtClean="0"/>
          </a:p>
          <a:p>
            <a:pPr marL="469170" lvl="1" indent="-285750">
              <a:lnSpc>
                <a:spcPct val="110000"/>
              </a:lnSpc>
              <a:buSzPct val="100000"/>
              <a:buFontTx/>
              <a:buChar char="-"/>
              <a:tabLst>
                <a:tab pos="539750" algn="l"/>
              </a:tabLst>
              <a:defRPr sz="2600" b="0" i="0"/>
            </a:pPr>
            <a:r>
              <a:rPr lang="fr-FR" sz="1500" dirty="0" smtClean="0"/>
              <a:t>Un calendrier de production et une instance dédiée</a:t>
            </a:r>
          </a:p>
          <a:p>
            <a:pPr marL="469170" lvl="1" indent="-285750">
              <a:lnSpc>
                <a:spcPct val="110000"/>
              </a:lnSpc>
              <a:buSzPct val="100000"/>
              <a:buFontTx/>
              <a:buChar char="-"/>
              <a:tabLst>
                <a:tab pos="539750" algn="l"/>
              </a:tabLst>
              <a:defRPr sz="2600" b="0" i="0"/>
            </a:pPr>
            <a:endParaRPr lang="fr-FR" sz="1500" dirty="0" smtClean="0"/>
          </a:p>
          <a:p>
            <a:pPr marL="469170" lvl="1" indent="-285750">
              <a:lnSpc>
                <a:spcPct val="110000"/>
              </a:lnSpc>
              <a:buSzPct val="100000"/>
              <a:buFontTx/>
              <a:buChar char="-"/>
              <a:tabLst>
                <a:tab pos="539750" algn="l"/>
              </a:tabLst>
              <a:defRPr sz="2600" b="0" i="0"/>
            </a:pPr>
            <a:r>
              <a:rPr lang="fr-FR" sz="1500" dirty="0" smtClean="0"/>
              <a:t>Un process en amélioration continue : numérique, relations inter services, règlementaires ..</a:t>
            </a:r>
          </a:p>
          <a:p>
            <a:pPr marL="469170" lvl="1" indent="-285750">
              <a:lnSpc>
                <a:spcPct val="110000"/>
              </a:lnSpc>
              <a:buSzPct val="100000"/>
              <a:buFontTx/>
              <a:buChar char="-"/>
              <a:tabLst>
                <a:tab pos="539750" algn="l"/>
              </a:tabLst>
              <a:defRPr sz="2600" b="0" i="0"/>
            </a:pPr>
            <a:endParaRPr lang="fr-FR" sz="1400" dirty="0" smtClean="0"/>
          </a:p>
          <a:p>
            <a:pPr marL="183420" lvl="1" indent="0">
              <a:lnSpc>
                <a:spcPct val="110000"/>
              </a:lnSpc>
              <a:buSzPct val="100000"/>
              <a:buNone/>
              <a:tabLst>
                <a:tab pos="539750" algn="l"/>
              </a:tabLst>
              <a:defRPr sz="2600" b="0" i="0"/>
            </a:pPr>
            <a:endParaRPr lang="fr-FR" sz="1400" dirty="0" smtClean="0"/>
          </a:p>
          <a:p>
            <a:pPr marL="469170" lvl="1" indent="-285750">
              <a:lnSpc>
                <a:spcPct val="110000"/>
              </a:lnSpc>
              <a:buSzPct val="100000"/>
              <a:buFontTx/>
              <a:buChar char="-"/>
              <a:tabLst>
                <a:tab pos="539750" algn="l"/>
              </a:tabLst>
              <a:defRPr sz="2600" b="0" i="0"/>
            </a:pPr>
            <a:endParaRPr lang="fr-FR" sz="1400" dirty="0" smtClean="0"/>
          </a:p>
          <a:p>
            <a:pPr marL="469170" lvl="1" indent="-285750">
              <a:lnSpc>
                <a:spcPct val="110000"/>
              </a:lnSpc>
              <a:buSzPct val="100000"/>
              <a:buFontTx/>
              <a:buChar char="-"/>
              <a:tabLst>
                <a:tab pos="539750" algn="l"/>
              </a:tabLst>
              <a:defRPr sz="2600" b="0" i="0"/>
            </a:pPr>
            <a:endParaRPr lang="fr-FR" sz="1400" dirty="0"/>
          </a:p>
          <a:p>
            <a:pPr marL="469170" lvl="1" indent="-285750">
              <a:lnSpc>
                <a:spcPct val="110000"/>
              </a:lnSpc>
              <a:buSzPct val="100000"/>
              <a:buFontTx/>
              <a:buChar char="-"/>
              <a:tabLst>
                <a:tab pos="539750" algn="l"/>
              </a:tabLst>
              <a:defRPr sz="2600" b="0" i="0"/>
            </a:pPr>
            <a:endParaRPr lang="fr-FR" sz="1400" dirty="0" smtClean="0"/>
          </a:p>
          <a:p>
            <a:pPr marL="469170" lvl="1" indent="-285750">
              <a:lnSpc>
                <a:spcPct val="110000"/>
              </a:lnSpc>
              <a:buSzPct val="100000"/>
              <a:buFontTx/>
              <a:buChar char="-"/>
              <a:tabLst>
                <a:tab pos="539750" algn="l"/>
              </a:tabLst>
              <a:defRPr sz="2600" b="0" i="0"/>
            </a:pPr>
            <a:endParaRPr lang="fr-FR" sz="1400" dirty="0"/>
          </a:p>
          <a:p>
            <a:pPr marL="469170" lvl="1" indent="-285750">
              <a:lnSpc>
                <a:spcPct val="110000"/>
              </a:lnSpc>
              <a:buSzPct val="100000"/>
              <a:buFontTx/>
              <a:buChar char="-"/>
              <a:tabLst>
                <a:tab pos="539750" algn="l"/>
              </a:tabLst>
              <a:defRPr sz="2600" b="0" i="0"/>
            </a:pPr>
            <a:endParaRPr lang="fr-FR" sz="1400" dirty="0" smtClean="0"/>
          </a:p>
        </p:txBody>
      </p:sp>
      <p:sp>
        <p:nvSpPr>
          <p:cNvPr id="10" name="Espace réservé du texte 4"/>
          <p:cNvSpPr txBox="1">
            <a:spLocks/>
          </p:cNvSpPr>
          <p:nvPr/>
        </p:nvSpPr>
        <p:spPr>
          <a:xfrm>
            <a:off x="368558" y="3861048"/>
            <a:ext cx="8424936" cy="919641"/>
          </a:xfrm>
          <a:prstGeom prst="rect">
            <a:avLst/>
          </a:prstGeom>
        </p:spPr>
        <p:txBody>
          <a:bodyPr vert="horz"/>
          <a:lstStyle>
            <a:lvl1pPr marL="68580" indent="0" algn="l" rtl="0" eaLnBrk="1" fontAlgn="base" hangingPunct="1">
              <a:spcBef>
                <a:spcPct val="20000"/>
              </a:spcBef>
              <a:spcAft>
                <a:spcPct val="0"/>
              </a:spcAft>
              <a:buClr>
                <a:schemeClr val="accent1"/>
              </a:buClr>
              <a:buSzPct val="76000"/>
              <a:buFontTx/>
              <a:buNone/>
              <a:defRPr sz="2400" kern="1200">
                <a:solidFill>
                  <a:schemeClr val="tx2"/>
                </a:solidFill>
                <a:latin typeface="Open Sans"/>
                <a:ea typeface="Open Sans"/>
                <a:cs typeface="Open Sans"/>
              </a:defRPr>
            </a:lvl1pPr>
            <a:lvl2pPr marL="540000" indent="-288000" algn="l" rtl="0" eaLnBrk="1" fontAlgn="base" hangingPunct="1">
              <a:spcBef>
                <a:spcPct val="20000"/>
              </a:spcBef>
              <a:spcAft>
                <a:spcPct val="0"/>
              </a:spcAft>
              <a:buClr>
                <a:srgbClr val="E03C31"/>
              </a:buClr>
              <a:buSzPct val="90000"/>
              <a:buFont typeface="Wingdings 2" charset="0"/>
              <a:buChar char=""/>
              <a:defRPr sz="2100" kern="1200">
                <a:solidFill>
                  <a:schemeClr val="tx2"/>
                </a:solidFill>
                <a:latin typeface="Open Sans"/>
                <a:ea typeface="Open Sans"/>
                <a:cs typeface="Open Sans"/>
              </a:defRPr>
            </a:lvl2pPr>
            <a:lvl3pPr marL="900000" indent="-252000" algn="l" rtl="0" eaLnBrk="1" fontAlgn="base" hangingPunct="1">
              <a:spcBef>
                <a:spcPct val="20000"/>
              </a:spcBef>
              <a:spcAft>
                <a:spcPct val="0"/>
              </a:spcAft>
              <a:buClr>
                <a:schemeClr val="tx1">
                  <a:lumMod val="85000"/>
                  <a:lumOff val="15000"/>
                </a:schemeClr>
              </a:buClr>
              <a:buSzPct val="90000"/>
              <a:buFont typeface="Wingdings" charset="2"/>
              <a:buChar char=""/>
              <a:defRPr sz="1800" kern="1200">
                <a:solidFill>
                  <a:schemeClr val="tx2"/>
                </a:solidFill>
                <a:latin typeface="Open Sans"/>
                <a:ea typeface="Open Sans"/>
                <a:cs typeface="Open Sans"/>
              </a:defRPr>
            </a:lvl3pPr>
            <a:lvl4pPr marL="1260000" indent="-180000" algn="l" rtl="0" eaLnBrk="1" fontAlgn="base" hangingPunct="1">
              <a:spcBef>
                <a:spcPct val="20000"/>
              </a:spcBef>
              <a:spcAft>
                <a:spcPct val="0"/>
              </a:spcAft>
              <a:buClr>
                <a:schemeClr val="accent1"/>
              </a:buClr>
              <a:buSzPct val="76000"/>
              <a:buFont typeface="Courier New"/>
              <a:buChar char="o"/>
              <a:defRPr sz="1500" b="0" i="0" kern="1200" baseline="0">
                <a:solidFill>
                  <a:schemeClr val="tx2"/>
                </a:solidFill>
                <a:latin typeface="Open Sans"/>
                <a:ea typeface="Open Sans"/>
                <a:cs typeface="Open Sans"/>
              </a:defRPr>
            </a:lvl4pPr>
            <a:lvl5pPr marL="1620000" indent="0" algn="l" rtl="0" eaLnBrk="1" fontAlgn="base" hangingPunct="1">
              <a:spcBef>
                <a:spcPct val="20000"/>
              </a:spcBef>
              <a:spcAft>
                <a:spcPct val="0"/>
              </a:spcAft>
              <a:buClr>
                <a:schemeClr val="accent1"/>
              </a:buClr>
              <a:buSzPct val="76000"/>
              <a:buFont typeface="Wingdings 2" charset="0"/>
              <a:buNone/>
              <a:defRPr sz="1300" kern="1200" baseline="0">
                <a:solidFill>
                  <a:schemeClr val="bg2">
                    <a:lumMod val="50000"/>
                  </a:schemeClr>
                </a:solidFill>
                <a:latin typeface="Open Sans"/>
                <a:ea typeface="Open Sans"/>
                <a:cs typeface="Open Sans"/>
              </a:defRPr>
            </a:lvl5pPr>
            <a:lvl6pPr marL="1620000" indent="0" algn="l" defTabSz="914400" rtl="0" eaLnBrk="1" latinLnBrk="0" hangingPunct="1">
              <a:spcBef>
                <a:spcPct val="20000"/>
              </a:spcBef>
              <a:buClr>
                <a:schemeClr val="accent1"/>
              </a:buClr>
              <a:buSzPct val="76000"/>
              <a:buFontTx/>
              <a:buNone/>
              <a:defRPr sz="1200" kern="1200" baseline="0">
                <a:solidFill>
                  <a:srgbClr val="747474"/>
                </a:solidFill>
                <a:latin typeface="Open Sans"/>
                <a:ea typeface="+mn-ea"/>
                <a:cs typeface="Open Sans"/>
              </a:defRPr>
            </a:lvl6pPr>
            <a:lvl7pPr marL="1620000" indent="0" algn="l" defTabSz="914400" rtl="0" eaLnBrk="1" latinLnBrk="0" hangingPunct="1">
              <a:spcBef>
                <a:spcPct val="20000"/>
              </a:spcBef>
              <a:buClr>
                <a:schemeClr val="accent1"/>
              </a:buClr>
              <a:buSzPct val="76000"/>
              <a:buFontTx/>
              <a:buNone/>
              <a:defRPr sz="1200" kern="1200">
                <a:solidFill>
                  <a:schemeClr val="bg2">
                    <a:lumMod val="50000"/>
                  </a:schemeClr>
                </a:solidFill>
                <a:latin typeface="Open Sans"/>
                <a:ea typeface="+mn-ea"/>
                <a:cs typeface="Open San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183420" lvl="1" indent="0">
              <a:lnSpc>
                <a:spcPct val="110000"/>
              </a:lnSpc>
              <a:buSzPct val="100000"/>
              <a:buFont typeface="Wingdings 2" charset="0"/>
              <a:buNone/>
              <a:tabLst>
                <a:tab pos="539750" algn="l"/>
              </a:tabLst>
              <a:defRPr sz="2600" b="0" i="0"/>
            </a:pPr>
            <a:endParaRPr lang="fr-FR" sz="2600" dirty="0"/>
          </a:p>
        </p:txBody>
      </p:sp>
      <p:pic>
        <p:nvPicPr>
          <p:cNvPr id="7" name="Image 6"/>
          <p:cNvPicPr>
            <a:picLocks noChangeAspect="1"/>
          </p:cNvPicPr>
          <p:nvPr/>
        </p:nvPicPr>
        <p:blipFill>
          <a:blip r:embed="rId3"/>
          <a:stretch>
            <a:fillRect/>
          </a:stretch>
        </p:blipFill>
        <p:spPr>
          <a:xfrm>
            <a:off x="4946276" y="8037512"/>
            <a:ext cx="4451849" cy="7641671"/>
          </a:xfrm>
          <a:prstGeom prst="rect">
            <a:avLst/>
          </a:prstGeom>
        </p:spPr>
      </p:pic>
    </p:spTree>
    <p:extLst>
      <p:ext uri="{BB962C8B-B14F-4D97-AF65-F5344CB8AC3E}">
        <p14:creationId xmlns:p14="http://schemas.microsoft.com/office/powerpoint/2010/main" val="2114707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27DF9E2-6E6E-2449-8B6F-1FF51623770F}"/>
              </a:ext>
            </a:extLst>
          </p:cNvPr>
          <p:cNvSpPr>
            <a:spLocks noGrp="1"/>
          </p:cNvSpPr>
          <p:nvPr>
            <p:ph type="title"/>
          </p:nvPr>
        </p:nvSpPr>
        <p:spPr>
          <a:xfrm>
            <a:off x="395536" y="116632"/>
            <a:ext cx="8563272" cy="788091"/>
          </a:xfrm>
        </p:spPr>
        <p:txBody>
          <a:bodyPr>
            <a:normAutofit fontScale="90000"/>
          </a:bodyPr>
          <a:lstStyle/>
          <a:p>
            <a:r>
              <a:rPr lang="fr-FR" dirty="0" smtClean="0"/>
              <a:t>1. Projet SAGESSE et l’autonomie des universités tunisiennes</a:t>
            </a:r>
            <a:endParaRPr lang="fr-FR" dirty="0"/>
          </a:p>
        </p:txBody>
      </p:sp>
      <p:sp>
        <p:nvSpPr>
          <p:cNvPr id="4" name="Espace réservé du numéro de diapositive 3">
            <a:extLst>
              <a:ext uri="{FF2B5EF4-FFF2-40B4-BE49-F238E27FC236}">
                <a16:creationId xmlns:a16="http://schemas.microsoft.com/office/drawing/2014/main" id="{E4ECE11A-E17A-BC41-88C1-8AE52D605C9C}"/>
              </a:ext>
            </a:extLst>
          </p:cNvPr>
          <p:cNvSpPr>
            <a:spLocks noGrp="1"/>
          </p:cNvSpPr>
          <p:nvPr>
            <p:ph type="sldNum" sz="quarter" idx="14"/>
          </p:nvPr>
        </p:nvSpPr>
        <p:spPr/>
        <p:txBody>
          <a:bodyPr/>
          <a:lstStyle/>
          <a:p>
            <a:pPr>
              <a:defRPr/>
            </a:pPr>
            <a:fld id="{482ABCE8-AFB3-9D4E-96FF-6101FDE8226B}" type="slidenum">
              <a:rPr lang="fr-FR" smtClean="0"/>
              <a:pPr>
                <a:defRPr/>
              </a:pPr>
              <a:t>4</a:t>
            </a:fld>
            <a:endParaRPr lang="fr-FR" dirty="0"/>
          </a:p>
        </p:txBody>
      </p:sp>
      <p:sp>
        <p:nvSpPr>
          <p:cNvPr id="8" name="Espace réservé du texte 7"/>
          <p:cNvSpPr>
            <a:spLocks noGrp="1"/>
          </p:cNvSpPr>
          <p:nvPr>
            <p:ph type="body" sz="quarter" idx="12"/>
          </p:nvPr>
        </p:nvSpPr>
        <p:spPr>
          <a:xfrm>
            <a:off x="179512" y="976274"/>
            <a:ext cx="8424936" cy="1800200"/>
          </a:xfrm>
        </p:spPr>
        <p:txBody>
          <a:bodyPr/>
          <a:lstStyle/>
          <a:p>
            <a:pPr marL="744900" lvl="1" indent="-342900">
              <a:lnSpc>
                <a:spcPts val="2400"/>
              </a:lnSpc>
              <a:buSzPct val="100000"/>
              <a:defRPr sz="4000">
                <a:latin typeface="Arial"/>
                <a:ea typeface="Arial"/>
                <a:cs typeface="Arial"/>
                <a:sym typeface="Arial"/>
              </a:defRPr>
            </a:pPr>
            <a:endParaRPr lang="fr-FR" sz="1800" dirty="0" smtClean="0"/>
          </a:p>
          <a:p>
            <a:pPr marL="744900" lvl="1" indent="-342900">
              <a:lnSpc>
                <a:spcPts val="2400"/>
              </a:lnSpc>
              <a:buSzPct val="100000"/>
              <a:defRPr sz="4000">
                <a:latin typeface="Arial"/>
                <a:ea typeface="Arial"/>
                <a:cs typeface="Arial"/>
                <a:sym typeface="Arial"/>
              </a:defRPr>
            </a:pPr>
            <a:r>
              <a:rPr lang="fr-FR" sz="1800" dirty="0"/>
              <a:t>Etudier le type d’autonomie et élaborer les textes juridiques avant de proposer la notion d’autonomie au vrai sens du terme (Tunis, Carthage</a:t>
            </a:r>
            <a:r>
              <a:rPr lang="fr-FR" sz="1800" dirty="0" smtClean="0"/>
              <a:t>)</a:t>
            </a:r>
          </a:p>
          <a:p>
            <a:pPr marL="744900" lvl="1" indent="-342900">
              <a:lnSpc>
                <a:spcPts val="2400"/>
              </a:lnSpc>
              <a:buSzPct val="100000"/>
              <a:defRPr sz="4000">
                <a:latin typeface="Arial"/>
                <a:ea typeface="Arial"/>
                <a:cs typeface="Arial"/>
                <a:sym typeface="Arial"/>
              </a:defRPr>
            </a:pPr>
            <a:endParaRPr lang="fr-FR" sz="1000" dirty="0"/>
          </a:p>
          <a:p>
            <a:pPr marL="744900" lvl="1" indent="-342900">
              <a:lnSpc>
                <a:spcPts val="2400"/>
              </a:lnSpc>
              <a:buSzPct val="100000"/>
              <a:defRPr sz="4000">
                <a:latin typeface="Arial"/>
                <a:ea typeface="Arial"/>
                <a:cs typeface="Arial"/>
                <a:sym typeface="Arial"/>
              </a:defRPr>
            </a:pPr>
            <a:r>
              <a:rPr lang="fr-FR" sz="1800" dirty="0"/>
              <a:t>Etudier les possibilités de mise en œuvre de l’autonomie des RH puis de l’autonomie académique (Jendouba, Kairouan, Gafsa</a:t>
            </a:r>
            <a:r>
              <a:rPr lang="fr-FR" sz="1800" dirty="0" smtClean="0"/>
              <a:t>)</a:t>
            </a:r>
          </a:p>
          <a:p>
            <a:pPr marL="744900" lvl="1" indent="-342900">
              <a:lnSpc>
                <a:spcPts val="2400"/>
              </a:lnSpc>
              <a:buSzPct val="100000"/>
              <a:defRPr sz="4000">
                <a:latin typeface="Arial"/>
                <a:ea typeface="Arial"/>
                <a:cs typeface="Arial"/>
                <a:sym typeface="Arial"/>
              </a:defRPr>
            </a:pPr>
            <a:endParaRPr lang="fr-FR" sz="1000" dirty="0"/>
          </a:p>
          <a:p>
            <a:pPr marL="744900" lvl="1" indent="-342900">
              <a:lnSpc>
                <a:spcPts val="2400"/>
              </a:lnSpc>
              <a:buSzPct val="100000"/>
              <a:defRPr sz="4000">
                <a:latin typeface="Arial"/>
                <a:ea typeface="Arial"/>
                <a:cs typeface="Arial"/>
                <a:sym typeface="Arial"/>
              </a:defRPr>
            </a:pPr>
            <a:r>
              <a:rPr lang="fr-FR" sz="1800" dirty="0" smtClean="0"/>
              <a:t>Adapter une organisation autonome en développant un organigramme permettant de redéployer les moyens des universités, leur donnant ainsi plus de flexibilité (Monastir)</a:t>
            </a:r>
          </a:p>
          <a:p>
            <a:pPr marL="744900" lvl="1" indent="-342900">
              <a:lnSpc>
                <a:spcPts val="2400"/>
              </a:lnSpc>
              <a:buSzPct val="100000"/>
              <a:defRPr sz="4000">
                <a:latin typeface="Arial"/>
                <a:ea typeface="Arial"/>
                <a:cs typeface="Arial"/>
                <a:sym typeface="Arial"/>
              </a:defRPr>
            </a:pPr>
            <a:endParaRPr lang="fr-FR" sz="1000" dirty="0" smtClean="0"/>
          </a:p>
          <a:p>
            <a:pPr marL="744900" lvl="1" indent="-342900">
              <a:lnSpc>
                <a:spcPts val="2400"/>
              </a:lnSpc>
              <a:buSzPct val="100000"/>
              <a:defRPr sz="4000">
                <a:latin typeface="Arial"/>
                <a:ea typeface="Arial"/>
                <a:cs typeface="Arial"/>
                <a:sym typeface="Arial"/>
              </a:defRPr>
            </a:pPr>
            <a:r>
              <a:rPr lang="fr-FR" sz="1800" dirty="0" smtClean="0"/>
              <a:t>Renforcer la formation du personnel. Il faut changer la mentalité et la culture pour que les acteurs de l’université puissent prendre des initiatives (Carthage, Tunis)</a:t>
            </a:r>
          </a:p>
        </p:txBody>
      </p:sp>
    </p:spTree>
    <p:extLst>
      <p:ext uri="{BB962C8B-B14F-4D97-AF65-F5344CB8AC3E}">
        <p14:creationId xmlns:p14="http://schemas.microsoft.com/office/powerpoint/2010/main" val="20307234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4ECE11A-E17A-BC41-88C1-8AE52D605C9C}"/>
              </a:ext>
            </a:extLst>
          </p:cNvPr>
          <p:cNvSpPr>
            <a:spLocks noGrp="1"/>
          </p:cNvSpPr>
          <p:nvPr>
            <p:ph type="sldNum" sz="quarter" idx="14"/>
          </p:nvPr>
        </p:nvSpPr>
        <p:spPr/>
        <p:txBody>
          <a:bodyPr/>
          <a:lstStyle/>
          <a:p>
            <a:pPr>
              <a:defRPr/>
            </a:pPr>
            <a:fld id="{482ABCE8-AFB3-9D4E-96FF-6101FDE8226B}" type="slidenum">
              <a:rPr lang="fr-FR" smtClean="0"/>
              <a:pPr>
                <a:defRPr/>
              </a:pPr>
              <a:t>40</a:t>
            </a:fld>
            <a:endParaRPr lang="fr-FR" dirty="0"/>
          </a:p>
        </p:txBody>
      </p:sp>
      <p:sp>
        <p:nvSpPr>
          <p:cNvPr id="6" name="Espace réservé du texte 4"/>
          <p:cNvSpPr txBox="1">
            <a:spLocks/>
          </p:cNvSpPr>
          <p:nvPr/>
        </p:nvSpPr>
        <p:spPr>
          <a:xfrm>
            <a:off x="755576" y="476672"/>
            <a:ext cx="7668840" cy="648072"/>
          </a:xfrm>
          <a:prstGeom prst="rect">
            <a:avLst/>
          </a:prstGeom>
        </p:spPr>
        <p:txBody>
          <a:bodyPr vert="horz"/>
          <a:lstStyle>
            <a:lvl1pPr marL="68580" indent="0" algn="l" rtl="0" eaLnBrk="1" fontAlgn="base" hangingPunct="1">
              <a:spcBef>
                <a:spcPct val="20000"/>
              </a:spcBef>
              <a:spcAft>
                <a:spcPct val="0"/>
              </a:spcAft>
              <a:buClr>
                <a:schemeClr val="accent1"/>
              </a:buClr>
              <a:buSzPct val="76000"/>
              <a:buFontTx/>
              <a:buNone/>
              <a:defRPr sz="2400" kern="1200">
                <a:solidFill>
                  <a:schemeClr val="tx2"/>
                </a:solidFill>
                <a:latin typeface="Open Sans"/>
                <a:ea typeface="Open Sans"/>
                <a:cs typeface="Open Sans"/>
              </a:defRPr>
            </a:lvl1pPr>
            <a:lvl2pPr marL="540000" indent="-288000" algn="l" rtl="0" eaLnBrk="1" fontAlgn="base" hangingPunct="1">
              <a:spcBef>
                <a:spcPct val="20000"/>
              </a:spcBef>
              <a:spcAft>
                <a:spcPct val="0"/>
              </a:spcAft>
              <a:buClr>
                <a:srgbClr val="E03C31"/>
              </a:buClr>
              <a:buSzPct val="90000"/>
              <a:buFont typeface="Wingdings 2" charset="0"/>
              <a:buChar char=""/>
              <a:defRPr sz="2100" kern="1200">
                <a:solidFill>
                  <a:schemeClr val="tx2"/>
                </a:solidFill>
                <a:latin typeface="Open Sans"/>
                <a:ea typeface="Open Sans"/>
                <a:cs typeface="Open Sans"/>
              </a:defRPr>
            </a:lvl2pPr>
            <a:lvl3pPr marL="900000" indent="-252000" algn="l" rtl="0" eaLnBrk="1" fontAlgn="base" hangingPunct="1">
              <a:spcBef>
                <a:spcPct val="20000"/>
              </a:spcBef>
              <a:spcAft>
                <a:spcPct val="0"/>
              </a:spcAft>
              <a:buClr>
                <a:schemeClr val="tx1">
                  <a:lumMod val="85000"/>
                  <a:lumOff val="15000"/>
                </a:schemeClr>
              </a:buClr>
              <a:buSzPct val="90000"/>
              <a:buFont typeface="Wingdings" charset="2"/>
              <a:buChar char=""/>
              <a:defRPr sz="1800" kern="1200">
                <a:solidFill>
                  <a:schemeClr val="tx2"/>
                </a:solidFill>
                <a:latin typeface="Open Sans"/>
                <a:ea typeface="Open Sans"/>
                <a:cs typeface="Open Sans"/>
              </a:defRPr>
            </a:lvl3pPr>
            <a:lvl4pPr marL="1260000" indent="-180000" algn="l" rtl="0" eaLnBrk="1" fontAlgn="base" hangingPunct="1">
              <a:spcBef>
                <a:spcPct val="20000"/>
              </a:spcBef>
              <a:spcAft>
                <a:spcPct val="0"/>
              </a:spcAft>
              <a:buClr>
                <a:schemeClr val="accent1"/>
              </a:buClr>
              <a:buSzPct val="76000"/>
              <a:buFont typeface="Courier New"/>
              <a:buChar char="o"/>
              <a:defRPr sz="1500" b="0" i="0" kern="1200" baseline="0">
                <a:solidFill>
                  <a:schemeClr val="tx2"/>
                </a:solidFill>
                <a:latin typeface="Open Sans"/>
                <a:ea typeface="Open Sans"/>
                <a:cs typeface="Open Sans"/>
              </a:defRPr>
            </a:lvl4pPr>
            <a:lvl5pPr marL="1620000" indent="0" algn="l" rtl="0" eaLnBrk="1" fontAlgn="base" hangingPunct="1">
              <a:spcBef>
                <a:spcPct val="20000"/>
              </a:spcBef>
              <a:spcAft>
                <a:spcPct val="0"/>
              </a:spcAft>
              <a:buClr>
                <a:schemeClr val="accent1"/>
              </a:buClr>
              <a:buSzPct val="76000"/>
              <a:buFont typeface="Wingdings 2" charset="0"/>
              <a:buNone/>
              <a:defRPr sz="1300" kern="1200" baseline="0">
                <a:solidFill>
                  <a:schemeClr val="bg2">
                    <a:lumMod val="50000"/>
                  </a:schemeClr>
                </a:solidFill>
                <a:latin typeface="Open Sans"/>
                <a:ea typeface="Open Sans"/>
                <a:cs typeface="Open Sans"/>
              </a:defRPr>
            </a:lvl5pPr>
            <a:lvl6pPr marL="1620000" indent="0" algn="l" defTabSz="914400" rtl="0" eaLnBrk="1" latinLnBrk="0" hangingPunct="1">
              <a:spcBef>
                <a:spcPct val="20000"/>
              </a:spcBef>
              <a:buClr>
                <a:schemeClr val="accent1"/>
              </a:buClr>
              <a:buSzPct val="76000"/>
              <a:buFontTx/>
              <a:buNone/>
              <a:defRPr sz="1200" kern="1200" baseline="0">
                <a:solidFill>
                  <a:srgbClr val="747474"/>
                </a:solidFill>
                <a:latin typeface="Open Sans"/>
                <a:ea typeface="+mn-ea"/>
                <a:cs typeface="Open Sans"/>
              </a:defRPr>
            </a:lvl6pPr>
            <a:lvl7pPr marL="1620000" indent="0" algn="l" defTabSz="914400" rtl="0" eaLnBrk="1" latinLnBrk="0" hangingPunct="1">
              <a:spcBef>
                <a:spcPct val="20000"/>
              </a:spcBef>
              <a:buClr>
                <a:schemeClr val="accent1"/>
              </a:buClr>
              <a:buSzPct val="76000"/>
              <a:buFontTx/>
              <a:buNone/>
              <a:defRPr sz="1200" kern="1200">
                <a:solidFill>
                  <a:schemeClr val="bg2">
                    <a:lumMod val="50000"/>
                  </a:schemeClr>
                </a:solidFill>
                <a:latin typeface="Open Sans"/>
                <a:ea typeface="+mn-ea"/>
                <a:cs typeface="Open San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183420" lvl="1" indent="0">
              <a:lnSpc>
                <a:spcPct val="110000"/>
              </a:lnSpc>
              <a:buSzPct val="100000"/>
              <a:buFont typeface="Wingdings 2" charset="0"/>
              <a:buNone/>
              <a:tabLst>
                <a:tab pos="539750" algn="l"/>
              </a:tabLst>
              <a:defRPr sz="2600" b="0" i="0"/>
            </a:pPr>
            <a:r>
              <a:rPr lang="fr-FR" sz="2400" dirty="0">
                <a:solidFill>
                  <a:schemeClr val="accent1"/>
                </a:solidFill>
                <a:latin typeface="Open Sans Semibold"/>
                <a:cs typeface="Open Sans Semibold"/>
              </a:rPr>
              <a:t>Tableau de bord du Président à Rennes 1 :</a:t>
            </a:r>
          </a:p>
          <a:p>
            <a:pPr marL="183420" lvl="1" indent="0">
              <a:lnSpc>
                <a:spcPct val="110000"/>
              </a:lnSpc>
              <a:buSzPct val="100000"/>
              <a:buNone/>
              <a:tabLst>
                <a:tab pos="539750" algn="l"/>
              </a:tabLst>
              <a:defRPr sz="2600" b="0" i="0"/>
            </a:pPr>
            <a:endParaRPr lang="fr-FR" sz="1400" dirty="0" smtClean="0"/>
          </a:p>
          <a:p>
            <a:pPr marL="183420" lvl="1" indent="0">
              <a:lnSpc>
                <a:spcPct val="110000"/>
              </a:lnSpc>
              <a:buSzPct val="100000"/>
              <a:buNone/>
              <a:tabLst>
                <a:tab pos="539750" algn="l"/>
              </a:tabLst>
              <a:defRPr sz="2600" b="0" i="0"/>
            </a:pPr>
            <a:endParaRPr lang="fr-FR" sz="1400" dirty="0" smtClean="0"/>
          </a:p>
          <a:p>
            <a:pPr marL="469170" lvl="1" indent="-285750">
              <a:lnSpc>
                <a:spcPct val="110000"/>
              </a:lnSpc>
              <a:buSzPct val="100000"/>
              <a:buFontTx/>
              <a:buChar char="-"/>
              <a:tabLst>
                <a:tab pos="539750" algn="l"/>
              </a:tabLst>
              <a:defRPr sz="2600" b="0" i="0"/>
            </a:pPr>
            <a:endParaRPr lang="fr-FR" sz="1400" dirty="0" smtClean="0"/>
          </a:p>
          <a:p>
            <a:pPr marL="469170" lvl="1" indent="-285750">
              <a:lnSpc>
                <a:spcPct val="110000"/>
              </a:lnSpc>
              <a:buSzPct val="100000"/>
              <a:buFontTx/>
              <a:buChar char="-"/>
              <a:tabLst>
                <a:tab pos="539750" algn="l"/>
              </a:tabLst>
              <a:defRPr sz="2600" b="0" i="0"/>
            </a:pPr>
            <a:endParaRPr lang="fr-FR" sz="1400" dirty="0"/>
          </a:p>
          <a:p>
            <a:pPr marL="469170" lvl="1" indent="-285750">
              <a:lnSpc>
                <a:spcPct val="110000"/>
              </a:lnSpc>
              <a:buSzPct val="100000"/>
              <a:buFontTx/>
              <a:buChar char="-"/>
              <a:tabLst>
                <a:tab pos="539750" algn="l"/>
              </a:tabLst>
              <a:defRPr sz="2600" b="0" i="0"/>
            </a:pPr>
            <a:endParaRPr lang="fr-FR" sz="1400" dirty="0" smtClean="0"/>
          </a:p>
          <a:p>
            <a:pPr marL="469170" lvl="1" indent="-285750">
              <a:lnSpc>
                <a:spcPct val="110000"/>
              </a:lnSpc>
              <a:buSzPct val="100000"/>
              <a:buFontTx/>
              <a:buChar char="-"/>
              <a:tabLst>
                <a:tab pos="539750" algn="l"/>
              </a:tabLst>
              <a:defRPr sz="2600" b="0" i="0"/>
            </a:pPr>
            <a:endParaRPr lang="fr-FR" sz="1400" dirty="0"/>
          </a:p>
          <a:p>
            <a:pPr marL="469170" lvl="1" indent="-285750">
              <a:lnSpc>
                <a:spcPct val="110000"/>
              </a:lnSpc>
              <a:buSzPct val="100000"/>
              <a:buFontTx/>
              <a:buChar char="-"/>
              <a:tabLst>
                <a:tab pos="539750" algn="l"/>
              </a:tabLst>
              <a:defRPr sz="2600" b="0" i="0"/>
            </a:pPr>
            <a:endParaRPr lang="fr-FR" sz="1400" dirty="0" smtClean="0"/>
          </a:p>
        </p:txBody>
      </p:sp>
      <p:sp>
        <p:nvSpPr>
          <p:cNvPr id="10" name="Espace réservé du texte 4"/>
          <p:cNvSpPr txBox="1">
            <a:spLocks/>
          </p:cNvSpPr>
          <p:nvPr/>
        </p:nvSpPr>
        <p:spPr>
          <a:xfrm>
            <a:off x="368558" y="3861048"/>
            <a:ext cx="8424936" cy="919641"/>
          </a:xfrm>
          <a:prstGeom prst="rect">
            <a:avLst/>
          </a:prstGeom>
        </p:spPr>
        <p:txBody>
          <a:bodyPr vert="horz"/>
          <a:lstStyle>
            <a:lvl1pPr marL="68580" indent="0" algn="l" rtl="0" eaLnBrk="1" fontAlgn="base" hangingPunct="1">
              <a:spcBef>
                <a:spcPct val="20000"/>
              </a:spcBef>
              <a:spcAft>
                <a:spcPct val="0"/>
              </a:spcAft>
              <a:buClr>
                <a:schemeClr val="accent1"/>
              </a:buClr>
              <a:buSzPct val="76000"/>
              <a:buFontTx/>
              <a:buNone/>
              <a:defRPr sz="2400" kern="1200">
                <a:solidFill>
                  <a:schemeClr val="tx2"/>
                </a:solidFill>
                <a:latin typeface="Open Sans"/>
                <a:ea typeface="Open Sans"/>
                <a:cs typeface="Open Sans"/>
              </a:defRPr>
            </a:lvl1pPr>
            <a:lvl2pPr marL="540000" indent="-288000" algn="l" rtl="0" eaLnBrk="1" fontAlgn="base" hangingPunct="1">
              <a:spcBef>
                <a:spcPct val="20000"/>
              </a:spcBef>
              <a:spcAft>
                <a:spcPct val="0"/>
              </a:spcAft>
              <a:buClr>
                <a:srgbClr val="E03C31"/>
              </a:buClr>
              <a:buSzPct val="90000"/>
              <a:buFont typeface="Wingdings 2" charset="0"/>
              <a:buChar char=""/>
              <a:defRPr sz="2100" kern="1200">
                <a:solidFill>
                  <a:schemeClr val="tx2"/>
                </a:solidFill>
                <a:latin typeface="Open Sans"/>
                <a:ea typeface="Open Sans"/>
                <a:cs typeface="Open Sans"/>
              </a:defRPr>
            </a:lvl2pPr>
            <a:lvl3pPr marL="900000" indent="-252000" algn="l" rtl="0" eaLnBrk="1" fontAlgn="base" hangingPunct="1">
              <a:spcBef>
                <a:spcPct val="20000"/>
              </a:spcBef>
              <a:spcAft>
                <a:spcPct val="0"/>
              </a:spcAft>
              <a:buClr>
                <a:schemeClr val="tx1">
                  <a:lumMod val="85000"/>
                  <a:lumOff val="15000"/>
                </a:schemeClr>
              </a:buClr>
              <a:buSzPct val="90000"/>
              <a:buFont typeface="Wingdings" charset="2"/>
              <a:buChar char=""/>
              <a:defRPr sz="1800" kern="1200">
                <a:solidFill>
                  <a:schemeClr val="tx2"/>
                </a:solidFill>
                <a:latin typeface="Open Sans"/>
                <a:ea typeface="Open Sans"/>
                <a:cs typeface="Open Sans"/>
              </a:defRPr>
            </a:lvl3pPr>
            <a:lvl4pPr marL="1260000" indent="-180000" algn="l" rtl="0" eaLnBrk="1" fontAlgn="base" hangingPunct="1">
              <a:spcBef>
                <a:spcPct val="20000"/>
              </a:spcBef>
              <a:spcAft>
                <a:spcPct val="0"/>
              </a:spcAft>
              <a:buClr>
                <a:schemeClr val="accent1"/>
              </a:buClr>
              <a:buSzPct val="76000"/>
              <a:buFont typeface="Courier New"/>
              <a:buChar char="o"/>
              <a:defRPr sz="1500" b="0" i="0" kern="1200" baseline="0">
                <a:solidFill>
                  <a:schemeClr val="tx2"/>
                </a:solidFill>
                <a:latin typeface="Open Sans"/>
                <a:ea typeface="Open Sans"/>
                <a:cs typeface="Open Sans"/>
              </a:defRPr>
            </a:lvl4pPr>
            <a:lvl5pPr marL="1620000" indent="0" algn="l" rtl="0" eaLnBrk="1" fontAlgn="base" hangingPunct="1">
              <a:spcBef>
                <a:spcPct val="20000"/>
              </a:spcBef>
              <a:spcAft>
                <a:spcPct val="0"/>
              </a:spcAft>
              <a:buClr>
                <a:schemeClr val="accent1"/>
              </a:buClr>
              <a:buSzPct val="76000"/>
              <a:buFont typeface="Wingdings 2" charset="0"/>
              <a:buNone/>
              <a:defRPr sz="1300" kern="1200" baseline="0">
                <a:solidFill>
                  <a:schemeClr val="bg2">
                    <a:lumMod val="50000"/>
                  </a:schemeClr>
                </a:solidFill>
                <a:latin typeface="Open Sans"/>
                <a:ea typeface="Open Sans"/>
                <a:cs typeface="Open Sans"/>
              </a:defRPr>
            </a:lvl5pPr>
            <a:lvl6pPr marL="1620000" indent="0" algn="l" defTabSz="914400" rtl="0" eaLnBrk="1" latinLnBrk="0" hangingPunct="1">
              <a:spcBef>
                <a:spcPct val="20000"/>
              </a:spcBef>
              <a:buClr>
                <a:schemeClr val="accent1"/>
              </a:buClr>
              <a:buSzPct val="76000"/>
              <a:buFontTx/>
              <a:buNone/>
              <a:defRPr sz="1200" kern="1200" baseline="0">
                <a:solidFill>
                  <a:srgbClr val="747474"/>
                </a:solidFill>
                <a:latin typeface="Open Sans"/>
                <a:ea typeface="+mn-ea"/>
                <a:cs typeface="Open Sans"/>
              </a:defRPr>
            </a:lvl6pPr>
            <a:lvl7pPr marL="1620000" indent="0" algn="l" defTabSz="914400" rtl="0" eaLnBrk="1" latinLnBrk="0" hangingPunct="1">
              <a:spcBef>
                <a:spcPct val="20000"/>
              </a:spcBef>
              <a:buClr>
                <a:schemeClr val="accent1"/>
              </a:buClr>
              <a:buSzPct val="76000"/>
              <a:buFontTx/>
              <a:buNone/>
              <a:defRPr sz="1200" kern="1200">
                <a:solidFill>
                  <a:schemeClr val="bg2">
                    <a:lumMod val="50000"/>
                  </a:schemeClr>
                </a:solidFill>
                <a:latin typeface="Open Sans"/>
                <a:ea typeface="+mn-ea"/>
                <a:cs typeface="Open San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183420" lvl="1" indent="0">
              <a:lnSpc>
                <a:spcPct val="110000"/>
              </a:lnSpc>
              <a:buSzPct val="100000"/>
              <a:buFont typeface="Wingdings 2" charset="0"/>
              <a:buNone/>
              <a:tabLst>
                <a:tab pos="539750" algn="l"/>
              </a:tabLst>
              <a:defRPr sz="2600" b="0" i="0"/>
            </a:pPr>
            <a:endParaRPr lang="fr-FR" sz="2600" dirty="0"/>
          </a:p>
        </p:txBody>
      </p:sp>
      <p:pic>
        <p:nvPicPr>
          <p:cNvPr id="7" name="Image 6"/>
          <p:cNvPicPr>
            <a:picLocks noChangeAspect="1"/>
          </p:cNvPicPr>
          <p:nvPr/>
        </p:nvPicPr>
        <p:blipFill>
          <a:blip r:embed="rId3"/>
          <a:stretch>
            <a:fillRect/>
          </a:stretch>
        </p:blipFill>
        <p:spPr>
          <a:xfrm>
            <a:off x="4946276" y="8037512"/>
            <a:ext cx="4451849" cy="7641671"/>
          </a:xfrm>
          <a:prstGeom prst="rect">
            <a:avLst/>
          </a:prstGeom>
        </p:spPr>
      </p:pic>
      <p:pic>
        <p:nvPicPr>
          <p:cNvPr id="8" name="Image 7"/>
          <p:cNvPicPr>
            <a:picLocks noChangeAspect="1"/>
          </p:cNvPicPr>
          <p:nvPr/>
        </p:nvPicPr>
        <p:blipFill>
          <a:blip r:embed="rId4"/>
          <a:stretch>
            <a:fillRect/>
          </a:stretch>
        </p:blipFill>
        <p:spPr>
          <a:xfrm>
            <a:off x="23984" y="1340768"/>
            <a:ext cx="9120016" cy="4464496"/>
          </a:xfrm>
          <a:prstGeom prst="rect">
            <a:avLst/>
          </a:prstGeom>
        </p:spPr>
      </p:pic>
    </p:spTree>
    <p:extLst>
      <p:ext uri="{BB962C8B-B14F-4D97-AF65-F5344CB8AC3E}">
        <p14:creationId xmlns:p14="http://schemas.microsoft.com/office/powerpoint/2010/main" val="7798538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a:stretch>
            <a:fillRect/>
          </a:stretch>
        </p:blipFill>
        <p:spPr>
          <a:xfrm>
            <a:off x="424499" y="1412776"/>
            <a:ext cx="8313054" cy="3922533"/>
          </a:xfrm>
          <a:prstGeom prst="rect">
            <a:avLst/>
          </a:prstGeom>
        </p:spPr>
      </p:pic>
      <p:sp>
        <p:nvSpPr>
          <p:cNvPr id="3" name="Titre 2">
            <a:extLst>
              <a:ext uri="{FF2B5EF4-FFF2-40B4-BE49-F238E27FC236}">
                <a16:creationId xmlns:a16="http://schemas.microsoft.com/office/drawing/2014/main" id="{A27DF9E2-6E6E-2449-8B6F-1FF51623770F}"/>
              </a:ext>
            </a:extLst>
          </p:cNvPr>
          <p:cNvSpPr>
            <a:spLocks noGrp="1"/>
          </p:cNvSpPr>
          <p:nvPr>
            <p:ph type="title"/>
          </p:nvPr>
        </p:nvSpPr>
        <p:spPr>
          <a:xfrm>
            <a:off x="467544" y="264645"/>
            <a:ext cx="8563272" cy="500059"/>
          </a:xfrm>
        </p:spPr>
        <p:txBody>
          <a:bodyPr>
            <a:normAutofit fontScale="90000"/>
          </a:bodyPr>
          <a:lstStyle/>
          <a:p>
            <a:r>
              <a:rPr lang="fr-FR" sz="2400" dirty="0" smtClean="0"/>
              <a:t>6.2 Des formats en constante évolution : modèle </a:t>
            </a:r>
            <a:r>
              <a:rPr lang="fr-FR" sz="2400" dirty="0"/>
              <a:t> 2017/2018</a:t>
            </a:r>
            <a:br>
              <a:rPr lang="fr-FR" sz="2400" dirty="0"/>
            </a:br>
            <a:r>
              <a:rPr lang="fr-FR" sz="2400" dirty="0"/>
              <a:t> </a:t>
            </a:r>
            <a:r>
              <a:rPr lang="fr-FR" sz="2400" dirty="0" smtClean="0"/>
              <a:t>                                   </a:t>
            </a:r>
            <a:r>
              <a:rPr lang="fr-FR" sz="2000" dirty="0" smtClean="0">
                <a:solidFill>
                  <a:schemeClr val="tx1"/>
                </a:solidFill>
              </a:rPr>
              <a:t>Données RH et Finances</a:t>
            </a:r>
            <a:endParaRPr lang="fr-FR" sz="2000" dirty="0">
              <a:solidFill>
                <a:schemeClr val="tx1"/>
              </a:solidFill>
            </a:endParaRPr>
          </a:p>
        </p:txBody>
      </p:sp>
      <p:sp>
        <p:nvSpPr>
          <p:cNvPr id="4" name="Espace réservé du numéro de diapositive 3">
            <a:extLst>
              <a:ext uri="{FF2B5EF4-FFF2-40B4-BE49-F238E27FC236}">
                <a16:creationId xmlns:a16="http://schemas.microsoft.com/office/drawing/2014/main" id="{E4ECE11A-E17A-BC41-88C1-8AE52D605C9C}"/>
              </a:ext>
            </a:extLst>
          </p:cNvPr>
          <p:cNvSpPr>
            <a:spLocks noGrp="1"/>
          </p:cNvSpPr>
          <p:nvPr>
            <p:ph type="sldNum" sz="quarter" idx="14"/>
          </p:nvPr>
        </p:nvSpPr>
        <p:spPr/>
        <p:txBody>
          <a:bodyPr/>
          <a:lstStyle/>
          <a:p>
            <a:pPr>
              <a:defRPr/>
            </a:pPr>
            <a:fld id="{482ABCE8-AFB3-9D4E-96FF-6101FDE8226B}" type="slidenum">
              <a:rPr lang="fr-FR" smtClean="0"/>
              <a:pPr>
                <a:defRPr/>
              </a:pPr>
              <a:t>41</a:t>
            </a:fld>
            <a:endParaRPr lang="fr-FR" dirty="0"/>
          </a:p>
        </p:txBody>
      </p:sp>
      <p:sp>
        <p:nvSpPr>
          <p:cNvPr id="10" name="Espace réservé du texte 4"/>
          <p:cNvSpPr txBox="1">
            <a:spLocks/>
          </p:cNvSpPr>
          <p:nvPr/>
        </p:nvSpPr>
        <p:spPr>
          <a:xfrm>
            <a:off x="368558" y="3861048"/>
            <a:ext cx="8424936" cy="919641"/>
          </a:xfrm>
          <a:prstGeom prst="rect">
            <a:avLst/>
          </a:prstGeom>
        </p:spPr>
        <p:txBody>
          <a:bodyPr vert="horz"/>
          <a:lstStyle>
            <a:lvl1pPr marL="68580" indent="0" algn="l" rtl="0" eaLnBrk="1" fontAlgn="base" hangingPunct="1">
              <a:spcBef>
                <a:spcPct val="20000"/>
              </a:spcBef>
              <a:spcAft>
                <a:spcPct val="0"/>
              </a:spcAft>
              <a:buClr>
                <a:schemeClr val="accent1"/>
              </a:buClr>
              <a:buSzPct val="76000"/>
              <a:buFontTx/>
              <a:buNone/>
              <a:defRPr sz="2400" kern="1200">
                <a:solidFill>
                  <a:schemeClr val="tx2"/>
                </a:solidFill>
                <a:latin typeface="Open Sans"/>
                <a:ea typeface="Open Sans"/>
                <a:cs typeface="Open Sans"/>
              </a:defRPr>
            </a:lvl1pPr>
            <a:lvl2pPr marL="540000" indent="-288000" algn="l" rtl="0" eaLnBrk="1" fontAlgn="base" hangingPunct="1">
              <a:spcBef>
                <a:spcPct val="20000"/>
              </a:spcBef>
              <a:spcAft>
                <a:spcPct val="0"/>
              </a:spcAft>
              <a:buClr>
                <a:srgbClr val="E03C31"/>
              </a:buClr>
              <a:buSzPct val="90000"/>
              <a:buFont typeface="Wingdings 2" charset="0"/>
              <a:buChar char=""/>
              <a:defRPr sz="2100" kern="1200">
                <a:solidFill>
                  <a:schemeClr val="tx2"/>
                </a:solidFill>
                <a:latin typeface="Open Sans"/>
                <a:ea typeface="Open Sans"/>
                <a:cs typeface="Open Sans"/>
              </a:defRPr>
            </a:lvl2pPr>
            <a:lvl3pPr marL="900000" indent="-252000" algn="l" rtl="0" eaLnBrk="1" fontAlgn="base" hangingPunct="1">
              <a:spcBef>
                <a:spcPct val="20000"/>
              </a:spcBef>
              <a:spcAft>
                <a:spcPct val="0"/>
              </a:spcAft>
              <a:buClr>
                <a:schemeClr val="tx1">
                  <a:lumMod val="85000"/>
                  <a:lumOff val="15000"/>
                </a:schemeClr>
              </a:buClr>
              <a:buSzPct val="90000"/>
              <a:buFont typeface="Wingdings" charset="2"/>
              <a:buChar char=""/>
              <a:defRPr sz="1800" kern="1200">
                <a:solidFill>
                  <a:schemeClr val="tx2"/>
                </a:solidFill>
                <a:latin typeface="Open Sans"/>
                <a:ea typeface="Open Sans"/>
                <a:cs typeface="Open Sans"/>
              </a:defRPr>
            </a:lvl3pPr>
            <a:lvl4pPr marL="1260000" indent="-180000" algn="l" rtl="0" eaLnBrk="1" fontAlgn="base" hangingPunct="1">
              <a:spcBef>
                <a:spcPct val="20000"/>
              </a:spcBef>
              <a:spcAft>
                <a:spcPct val="0"/>
              </a:spcAft>
              <a:buClr>
                <a:schemeClr val="accent1"/>
              </a:buClr>
              <a:buSzPct val="76000"/>
              <a:buFont typeface="Courier New"/>
              <a:buChar char="o"/>
              <a:defRPr sz="1500" b="0" i="0" kern="1200" baseline="0">
                <a:solidFill>
                  <a:schemeClr val="tx2"/>
                </a:solidFill>
                <a:latin typeface="Open Sans"/>
                <a:ea typeface="Open Sans"/>
                <a:cs typeface="Open Sans"/>
              </a:defRPr>
            </a:lvl4pPr>
            <a:lvl5pPr marL="1620000" indent="0" algn="l" rtl="0" eaLnBrk="1" fontAlgn="base" hangingPunct="1">
              <a:spcBef>
                <a:spcPct val="20000"/>
              </a:spcBef>
              <a:spcAft>
                <a:spcPct val="0"/>
              </a:spcAft>
              <a:buClr>
                <a:schemeClr val="accent1"/>
              </a:buClr>
              <a:buSzPct val="76000"/>
              <a:buFont typeface="Wingdings 2" charset="0"/>
              <a:buNone/>
              <a:defRPr sz="1300" kern="1200" baseline="0">
                <a:solidFill>
                  <a:schemeClr val="bg2">
                    <a:lumMod val="50000"/>
                  </a:schemeClr>
                </a:solidFill>
                <a:latin typeface="Open Sans"/>
                <a:ea typeface="Open Sans"/>
                <a:cs typeface="Open Sans"/>
              </a:defRPr>
            </a:lvl5pPr>
            <a:lvl6pPr marL="1620000" indent="0" algn="l" defTabSz="914400" rtl="0" eaLnBrk="1" latinLnBrk="0" hangingPunct="1">
              <a:spcBef>
                <a:spcPct val="20000"/>
              </a:spcBef>
              <a:buClr>
                <a:schemeClr val="accent1"/>
              </a:buClr>
              <a:buSzPct val="76000"/>
              <a:buFontTx/>
              <a:buNone/>
              <a:defRPr sz="1200" kern="1200" baseline="0">
                <a:solidFill>
                  <a:srgbClr val="747474"/>
                </a:solidFill>
                <a:latin typeface="Open Sans"/>
                <a:ea typeface="+mn-ea"/>
                <a:cs typeface="Open Sans"/>
              </a:defRPr>
            </a:lvl6pPr>
            <a:lvl7pPr marL="1620000" indent="0" algn="l" defTabSz="914400" rtl="0" eaLnBrk="1" latinLnBrk="0" hangingPunct="1">
              <a:spcBef>
                <a:spcPct val="20000"/>
              </a:spcBef>
              <a:buClr>
                <a:schemeClr val="accent1"/>
              </a:buClr>
              <a:buSzPct val="76000"/>
              <a:buFontTx/>
              <a:buNone/>
              <a:defRPr sz="1200" kern="1200">
                <a:solidFill>
                  <a:schemeClr val="bg2">
                    <a:lumMod val="50000"/>
                  </a:schemeClr>
                </a:solidFill>
                <a:latin typeface="Open Sans"/>
                <a:ea typeface="+mn-ea"/>
                <a:cs typeface="Open San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183420" lvl="1" indent="0">
              <a:lnSpc>
                <a:spcPct val="110000"/>
              </a:lnSpc>
              <a:buSzPct val="100000"/>
              <a:buFont typeface="Wingdings 2" charset="0"/>
              <a:buNone/>
              <a:tabLst>
                <a:tab pos="539750" algn="l"/>
              </a:tabLst>
              <a:defRPr sz="2600" b="0" i="0"/>
            </a:pPr>
            <a:endParaRPr lang="fr-FR" sz="2600" dirty="0"/>
          </a:p>
        </p:txBody>
      </p:sp>
    </p:spTree>
    <p:extLst>
      <p:ext uri="{BB962C8B-B14F-4D97-AF65-F5344CB8AC3E}">
        <p14:creationId xmlns:p14="http://schemas.microsoft.com/office/powerpoint/2010/main" val="4073247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70918" y="980728"/>
            <a:ext cx="9020215" cy="4248472"/>
          </a:xfrm>
          <a:prstGeom prst="rect">
            <a:avLst/>
          </a:prstGeom>
        </p:spPr>
      </p:pic>
      <p:sp>
        <p:nvSpPr>
          <p:cNvPr id="4" name="Espace réservé du numéro de diapositive 3">
            <a:extLst>
              <a:ext uri="{FF2B5EF4-FFF2-40B4-BE49-F238E27FC236}">
                <a16:creationId xmlns:a16="http://schemas.microsoft.com/office/drawing/2014/main" id="{E4ECE11A-E17A-BC41-88C1-8AE52D605C9C}"/>
              </a:ext>
            </a:extLst>
          </p:cNvPr>
          <p:cNvSpPr>
            <a:spLocks noGrp="1"/>
          </p:cNvSpPr>
          <p:nvPr>
            <p:ph type="sldNum" sz="quarter" idx="14"/>
          </p:nvPr>
        </p:nvSpPr>
        <p:spPr/>
        <p:txBody>
          <a:bodyPr/>
          <a:lstStyle/>
          <a:p>
            <a:pPr>
              <a:defRPr/>
            </a:pPr>
            <a:fld id="{482ABCE8-AFB3-9D4E-96FF-6101FDE8226B}" type="slidenum">
              <a:rPr lang="fr-FR" smtClean="0"/>
              <a:pPr>
                <a:defRPr/>
              </a:pPr>
              <a:t>42</a:t>
            </a:fld>
            <a:endParaRPr lang="fr-FR" dirty="0"/>
          </a:p>
        </p:txBody>
      </p:sp>
      <p:sp>
        <p:nvSpPr>
          <p:cNvPr id="10" name="Espace réservé du texte 4"/>
          <p:cNvSpPr txBox="1">
            <a:spLocks/>
          </p:cNvSpPr>
          <p:nvPr/>
        </p:nvSpPr>
        <p:spPr>
          <a:xfrm>
            <a:off x="368558" y="3861048"/>
            <a:ext cx="8424936" cy="919641"/>
          </a:xfrm>
          <a:prstGeom prst="rect">
            <a:avLst/>
          </a:prstGeom>
        </p:spPr>
        <p:txBody>
          <a:bodyPr vert="horz"/>
          <a:lstStyle>
            <a:lvl1pPr marL="68580" indent="0" algn="l" rtl="0" eaLnBrk="1" fontAlgn="base" hangingPunct="1">
              <a:spcBef>
                <a:spcPct val="20000"/>
              </a:spcBef>
              <a:spcAft>
                <a:spcPct val="0"/>
              </a:spcAft>
              <a:buClr>
                <a:schemeClr val="accent1"/>
              </a:buClr>
              <a:buSzPct val="76000"/>
              <a:buFontTx/>
              <a:buNone/>
              <a:defRPr sz="2400" kern="1200">
                <a:solidFill>
                  <a:schemeClr val="tx2"/>
                </a:solidFill>
                <a:latin typeface="Open Sans"/>
                <a:ea typeface="Open Sans"/>
                <a:cs typeface="Open Sans"/>
              </a:defRPr>
            </a:lvl1pPr>
            <a:lvl2pPr marL="540000" indent="-288000" algn="l" rtl="0" eaLnBrk="1" fontAlgn="base" hangingPunct="1">
              <a:spcBef>
                <a:spcPct val="20000"/>
              </a:spcBef>
              <a:spcAft>
                <a:spcPct val="0"/>
              </a:spcAft>
              <a:buClr>
                <a:srgbClr val="E03C31"/>
              </a:buClr>
              <a:buSzPct val="90000"/>
              <a:buFont typeface="Wingdings 2" charset="0"/>
              <a:buChar char=""/>
              <a:defRPr sz="2100" kern="1200">
                <a:solidFill>
                  <a:schemeClr val="tx2"/>
                </a:solidFill>
                <a:latin typeface="Open Sans"/>
                <a:ea typeface="Open Sans"/>
                <a:cs typeface="Open Sans"/>
              </a:defRPr>
            </a:lvl2pPr>
            <a:lvl3pPr marL="900000" indent="-252000" algn="l" rtl="0" eaLnBrk="1" fontAlgn="base" hangingPunct="1">
              <a:spcBef>
                <a:spcPct val="20000"/>
              </a:spcBef>
              <a:spcAft>
                <a:spcPct val="0"/>
              </a:spcAft>
              <a:buClr>
                <a:schemeClr val="tx1">
                  <a:lumMod val="85000"/>
                  <a:lumOff val="15000"/>
                </a:schemeClr>
              </a:buClr>
              <a:buSzPct val="90000"/>
              <a:buFont typeface="Wingdings" charset="2"/>
              <a:buChar char=""/>
              <a:defRPr sz="1800" kern="1200">
                <a:solidFill>
                  <a:schemeClr val="tx2"/>
                </a:solidFill>
                <a:latin typeface="Open Sans"/>
                <a:ea typeface="Open Sans"/>
                <a:cs typeface="Open Sans"/>
              </a:defRPr>
            </a:lvl3pPr>
            <a:lvl4pPr marL="1260000" indent="-180000" algn="l" rtl="0" eaLnBrk="1" fontAlgn="base" hangingPunct="1">
              <a:spcBef>
                <a:spcPct val="20000"/>
              </a:spcBef>
              <a:spcAft>
                <a:spcPct val="0"/>
              </a:spcAft>
              <a:buClr>
                <a:schemeClr val="accent1"/>
              </a:buClr>
              <a:buSzPct val="76000"/>
              <a:buFont typeface="Courier New"/>
              <a:buChar char="o"/>
              <a:defRPr sz="1500" b="0" i="0" kern="1200" baseline="0">
                <a:solidFill>
                  <a:schemeClr val="tx2"/>
                </a:solidFill>
                <a:latin typeface="Open Sans"/>
                <a:ea typeface="Open Sans"/>
                <a:cs typeface="Open Sans"/>
              </a:defRPr>
            </a:lvl4pPr>
            <a:lvl5pPr marL="1620000" indent="0" algn="l" rtl="0" eaLnBrk="1" fontAlgn="base" hangingPunct="1">
              <a:spcBef>
                <a:spcPct val="20000"/>
              </a:spcBef>
              <a:spcAft>
                <a:spcPct val="0"/>
              </a:spcAft>
              <a:buClr>
                <a:schemeClr val="accent1"/>
              </a:buClr>
              <a:buSzPct val="76000"/>
              <a:buFont typeface="Wingdings 2" charset="0"/>
              <a:buNone/>
              <a:defRPr sz="1300" kern="1200" baseline="0">
                <a:solidFill>
                  <a:schemeClr val="bg2">
                    <a:lumMod val="50000"/>
                  </a:schemeClr>
                </a:solidFill>
                <a:latin typeface="Open Sans"/>
                <a:ea typeface="Open Sans"/>
                <a:cs typeface="Open Sans"/>
              </a:defRPr>
            </a:lvl5pPr>
            <a:lvl6pPr marL="1620000" indent="0" algn="l" defTabSz="914400" rtl="0" eaLnBrk="1" latinLnBrk="0" hangingPunct="1">
              <a:spcBef>
                <a:spcPct val="20000"/>
              </a:spcBef>
              <a:buClr>
                <a:schemeClr val="accent1"/>
              </a:buClr>
              <a:buSzPct val="76000"/>
              <a:buFontTx/>
              <a:buNone/>
              <a:defRPr sz="1200" kern="1200" baseline="0">
                <a:solidFill>
                  <a:srgbClr val="747474"/>
                </a:solidFill>
                <a:latin typeface="Open Sans"/>
                <a:ea typeface="+mn-ea"/>
                <a:cs typeface="Open Sans"/>
              </a:defRPr>
            </a:lvl6pPr>
            <a:lvl7pPr marL="1620000" indent="0" algn="l" defTabSz="914400" rtl="0" eaLnBrk="1" latinLnBrk="0" hangingPunct="1">
              <a:spcBef>
                <a:spcPct val="20000"/>
              </a:spcBef>
              <a:buClr>
                <a:schemeClr val="accent1"/>
              </a:buClr>
              <a:buSzPct val="76000"/>
              <a:buFontTx/>
              <a:buNone/>
              <a:defRPr sz="1200" kern="1200">
                <a:solidFill>
                  <a:schemeClr val="bg2">
                    <a:lumMod val="50000"/>
                  </a:schemeClr>
                </a:solidFill>
                <a:latin typeface="Open Sans"/>
                <a:ea typeface="+mn-ea"/>
                <a:cs typeface="Open San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183420" lvl="1" indent="0">
              <a:lnSpc>
                <a:spcPct val="110000"/>
              </a:lnSpc>
              <a:buSzPct val="100000"/>
              <a:buFont typeface="Wingdings 2" charset="0"/>
              <a:buNone/>
              <a:tabLst>
                <a:tab pos="539750" algn="l"/>
              </a:tabLst>
              <a:defRPr sz="2600" b="0" i="0"/>
            </a:pPr>
            <a:endParaRPr lang="fr-FR" sz="2600" dirty="0"/>
          </a:p>
        </p:txBody>
      </p:sp>
    </p:spTree>
    <p:extLst>
      <p:ext uri="{BB962C8B-B14F-4D97-AF65-F5344CB8AC3E}">
        <p14:creationId xmlns:p14="http://schemas.microsoft.com/office/powerpoint/2010/main" val="21047538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4ECE11A-E17A-BC41-88C1-8AE52D605C9C}"/>
              </a:ext>
            </a:extLst>
          </p:cNvPr>
          <p:cNvSpPr>
            <a:spLocks noGrp="1"/>
          </p:cNvSpPr>
          <p:nvPr>
            <p:ph type="sldNum" sz="quarter" idx="14"/>
          </p:nvPr>
        </p:nvSpPr>
        <p:spPr/>
        <p:txBody>
          <a:bodyPr/>
          <a:lstStyle/>
          <a:p>
            <a:pPr>
              <a:defRPr/>
            </a:pPr>
            <a:fld id="{482ABCE8-AFB3-9D4E-96FF-6101FDE8226B}" type="slidenum">
              <a:rPr lang="fr-FR" smtClean="0"/>
              <a:pPr>
                <a:defRPr/>
              </a:pPr>
              <a:t>43</a:t>
            </a:fld>
            <a:endParaRPr lang="fr-FR" dirty="0"/>
          </a:p>
        </p:txBody>
      </p:sp>
      <p:sp>
        <p:nvSpPr>
          <p:cNvPr id="10" name="Espace réservé du texte 4"/>
          <p:cNvSpPr txBox="1">
            <a:spLocks/>
          </p:cNvSpPr>
          <p:nvPr/>
        </p:nvSpPr>
        <p:spPr>
          <a:xfrm>
            <a:off x="368558" y="3861048"/>
            <a:ext cx="8424936" cy="919641"/>
          </a:xfrm>
          <a:prstGeom prst="rect">
            <a:avLst/>
          </a:prstGeom>
        </p:spPr>
        <p:txBody>
          <a:bodyPr vert="horz"/>
          <a:lstStyle>
            <a:lvl1pPr marL="68580" indent="0" algn="l" rtl="0" eaLnBrk="1" fontAlgn="base" hangingPunct="1">
              <a:spcBef>
                <a:spcPct val="20000"/>
              </a:spcBef>
              <a:spcAft>
                <a:spcPct val="0"/>
              </a:spcAft>
              <a:buClr>
                <a:schemeClr val="accent1"/>
              </a:buClr>
              <a:buSzPct val="76000"/>
              <a:buFontTx/>
              <a:buNone/>
              <a:defRPr sz="2400" kern="1200">
                <a:solidFill>
                  <a:schemeClr val="tx2"/>
                </a:solidFill>
                <a:latin typeface="Open Sans"/>
                <a:ea typeface="Open Sans"/>
                <a:cs typeface="Open Sans"/>
              </a:defRPr>
            </a:lvl1pPr>
            <a:lvl2pPr marL="540000" indent="-288000" algn="l" rtl="0" eaLnBrk="1" fontAlgn="base" hangingPunct="1">
              <a:spcBef>
                <a:spcPct val="20000"/>
              </a:spcBef>
              <a:spcAft>
                <a:spcPct val="0"/>
              </a:spcAft>
              <a:buClr>
                <a:srgbClr val="E03C31"/>
              </a:buClr>
              <a:buSzPct val="90000"/>
              <a:buFont typeface="Wingdings 2" charset="0"/>
              <a:buChar char=""/>
              <a:defRPr sz="2100" kern="1200">
                <a:solidFill>
                  <a:schemeClr val="tx2"/>
                </a:solidFill>
                <a:latin typeface="Open Sans"/>
                <a:ea typeface="Open Sans"/>
                <a:cs typeface="Open Sans"/>
              </a:defRPr>
            </a:lvl2pPr>
            <a:lvl3pPr marL="900000" indent="-252000" algn="l" rtl="0" eaLnBrk="1" fontAlgn="base" hangingPunct="1">
              <a:spcBef>
                <a:spcPct val="20000"/>
              </a:spcBef>
              <a:spcAft>
                <a:spcPct val="0"/>
              </a:spcAft>
              <a:buClr>
                <a:schemeClr val="tx1">
                  <a:lumMod val="85000"/>
                  <a:lumOff val="15000"/>
                </a:schemeClr>
              </a:buClr>
              <a:buSzPct val="90000"/>
              <a:buFont typeface="Wingdings" charset="2"/>
              <a:buChar char=""/>
              <a:defRPr sz="1800" kern="1200">
                <a:solidFill>
                  <a:schemeClr val="tx2"/>
                </a:solidFill>
                <a:latin typeface="Open Sans"/>
                <a:ea typeface="Open Sans"/>
                <a:cs typeface="Open Sans"/>
              </a:defRPr>
            </a:lvl3pPr>
            <a:lvl4pPr marL="1260000" indent="-180000" algn="l" rtl="0" eaLnBrk="1" fontAlgn="base" hangingPunct="1">
              <a:spcBef>
                <a:spcPct val="20000"/>
              </a:spcBef>
              <a:spcAft>
                <a:spcPct val="0"/>
              </a:spcAft>
              <a:buClr>
                <a:schemeClr val="accent1"/>
              </a:buClr>
              <a:buSzPct val="76000"/>
              <a:buFont typeface="Courier New"/>
              <a:buChar char="o"/>
              <a:defRPr sz="1500" b="0" i="0" kern="1200" baseline="0">
                <a:solidFill>
                  <a:schemeClr val="tx2"/>
                </a:solidFill>
                <a:latin typeface="Open Sans"/>
                <a:ea typeface="Open Sans"/>
                <a:cs typeface="Open Sans"/>
              </a:defRPr>
            </a:lvl4pPr>
            <a:lvl5pPr marL="1620000" indent="0" algn="l" rtl="0" eaLnBrk="1" fontAlgn="base" hangingPunct="1">
              <a:spcBef>
                <a:spcPct val="20000"/>
              </a:spcBef>
              <a:spcAft>
                <a:spcPct val="0"/>
              </a:spcAft>
              <a:buClr>
                <a:schemeClr val="accent1"/>
              </a:buClr>
              <a:buSzPct val="76000"/>
              <a:buFont typeface="Wingdings 2" charset="0"/>
              <a:buNone/>
              <a:defRPr sz="1300" kern="1200" baseline="0">
                <a:solidFill>
                  <a:schemeClr val="bg2">
                    <a:lumMod val="50000"/>
                  </a:schemeClr>
                </a:solidFill>
                <a:latin typeface="Open Sans"/>
                <a:ea typeface="Open Sans"/>
                <a:cs typeface="Open Sans"/>
              </a:defRPr>
            </a:lvl5pPr>
            <a:lvl6pPr marL="1620000" indent="0" algn="l" defTabSz="914400" rtl="0" eaLnBrk="1" latinLnBrk="0" hangingPunct="1">
              <a:spcBef>
                <a:spcPct val="20000"/>
              </a:spcBef>
              <a:buClr>
                <a:schemeClr val="accent1"/>
              </a:buClr>
              <a:buSzPct val="76000"/>
              <a:buFontTx/>
              <a:buNone/>
              <a:defRPr sz="1200" kern="1200" baseline="0">
                <a:solidFill>
                  <a:srgbClr val="747474"/>
                </a:solidFill>
                <a:latin typeface="Open Sans"/>
                <a:ea typeface="+mn-ea"/>
                <a:cs typeface="Open Sans"/>
              </a:defRPr>
            </a:lvl6pPr>
            <a:lvl7pPr marL="1620000" indent="0" algn="l" defTabSz="914400" rtl="0" eaLnBrk="1" latinLnBrk="0" hangingPunct="1">
              <a:spcBef>
                <a:spcPct val="20000"/>
              </a:spcBef>
              <a:buClr>
                <a:schemeClr val="accent1"/>
              </a:buClr>
              <a:buSzPct val="76000"/>
              <a:buFontTx/>
              <a:buNone/>
              <a:defRPr sz="1200" kern="1200">
                <a:solidFill>
                  <a:schemeClr val="bg2">
                    <a:lumMod val="50000"/>
                  </a:schemeClr>
                </a:solidFill>
                <a:latin typeface="Open Sans"/>
                <a:ea typeface="+mn-ea"/>
                <a:cs typeface="Open San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183420" lvl="1" indent="0">
              <a:lnSpc>
                <a:spcPct val="110000"/>
              </a:lnSpc>
              <a:buSzPct val="100000"/>
              <a:buFont typeface="Wingdings 2" charset="0"/>
              <a:buNone/>
              <a:tabLst>
                <a:tab pos="539750" algn="l"/>
              </a:tabLst>
              <a:defRPr sz="2600" b="0" i="0"/>
            </a:pPr>
            <a:endParaRPr lang="fr-FR" sz="2600" dirty="0"/>
          </a:p>
        </p:txBody>
      </p:sp>
      <p:pic>
        <p:nvPicPr>
          <p:cNvPr id="5" name="Image 4"/>
          <p:cNvPicPr>
            <a:picLocks noChangeAspect="1"/>
          </p:cNvPicPr>
          <p:nvPr/>
        </p:nvPicPr>
        <p:blipFill>
          <a:blip r:embed="rId3"/>
          <a:stretch>
            <a:fillRect/>
          </a:stretch>
        </p:blipFill>
        <p:spPr>
          <a:xfrm>
            <a:off x="827584" y="116632"/>
            <a:ext cx="7749886" cy="6227330"/>
          </a:xfrm>
          <a:prstGeom prst="rect">
            <a:avLst/>
          </a:prstGeom>
        </p:spPr>
      </p:pic>
    </p:spTree>
    <p:extLst>
      <p:ext uri="{BB962C8B-B14F-4D97-AF65-F5344CB8AC3E}">
        <p14:creationId xmlns:p14="http://schemas.microsoft.com/office/powerpoint/2010/main" val="40849394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27DF9E2-6E6E-2449-8B6F-1FF51623770F}"/>
              </a:ext>
            </a:extLst>
          </p:cNvPr>
          <p:cNvSpPr>
            <a:spLocks noGrp="1"/>
          </p:cNvSpPr>
          <p:nvPr>
            <p:ph type="title"/>
          </p:nvPr>
        </p:nvSpPr>
        <p:spPr>
          <a:xfrm>
            <a:off x="204225" y="334465"/>
            <a:ext cx="2955168" cy="356043"/>
          </a:xfrm>
        </p:spPr>
        <p:txBody>
          <a:bodyPr>
            <a:noAutofit/>
          </a:bodyPr>
          <a:lstStyle/>
          <a:p>
            <a:r>
              <a:rPr lang="fr-FR" sz="2000" dirty="0" smtClean="0"/>
              <a:t>6.3. 2018 - Automatisation des tableaux de bord : la mise en place du SIDR1</a:t>
            </a:r>
            <a:endParaRPr lang="fr-FR" sz="2000" dirty="0"/>
          </a:p>
        </p:txBody>
      </p:sp>
      <p:sp>
        <p:nvSpPr>
          <p:cNvPr id="4" name="Espace réservé du numéro de diapositive 3">
            <a:extLst>
              <a:ext uri="{FF2B5EF4-FFF2-40B4-BE49-F238E27FC236}">
                <a16:creationId xmlns:a16="http://schemas.microsoft.com/office/drawing/2014/main" id="{E4ECE11A-E17A-BC41-88C1-8AE52D605C9C}"/>
              </a:ext>
            </a:extLst>
          </p:cNvPr>
          <p:cNvSpPr>
            <a:spLocks noGrp="1"/>
          </p:cNvSpPr>
          <p:nvPr>
            <p:ph type="sldNum" sz="quarter" idx="14"/>
          </p:nvPr>
        </p:nvSpPr>
        <p:spPr/>
        <p:txBody>
          <a:bodyPr/>
          <a:lstStyle/>
          <a:p>
            <a:pPr>
              <a:defRPr/>
            </a:pPr>
            <a:fld id="{482ABCE8-AFB3-9D4E-96FF-6101FDE8226B}" type="slidenum">
              <a:rPr lang="fr-FR" smtClean="0"/>
              <a:pPr>
                <a:defRPr/>
              </a:pPr>
              <a:t>44</a:t>
            </a:fld>
            <a:endParaRPr lang="fr-FR" dirty="0"/>
          </a:p>
        </p:txBody>
      </p:sp>
      <p:sp>
        <p:nvSpPr>
          <p:cNvPr id="10" name="Espace réservé du texte 4"/>
          <p:cNvSpPr txBox="1">
            <a:spLocks/>
          </p:cNvSpPr>
          <p:nvPr/>
        </p:nvSpPr>
        <p:spPr>
          <a:xfrm>
            <a:off x="368558" y="3861048"/>
            <a:ext cx="8424936" cy="919641"/>
          </a:xfrm>
          <a:prstGeom prst="rect">
            <a:avLst/>
          </a:prstGeom>
        </p:spPr>
        <p:txBody>
          <a:bodyPr vert="horz"/>
          <a:lstStyle>
            <a:lvl1pPr marL="68580" indent="0" algn="l" rtl="0" eaLnBrk="1" fontAlgn="base" hangingPunct="1">
              <a:spcBef>
                <a:spcPct val="20000"/>
              </a:spcBef>
              <a:spcAft>
                <a:spcPct val="0"/>
              </a:spcAft>
              <a:buClr>
                <a:schemeClr val="accent1"/>
              </a:buClr>
              <a:buSzPct val="76000"/>
              <a:buFontTx/>
              <a:buNone/>
              <a:defRPr sz="2400" kern="1200">
                <a:solidFill>
                  <a:schemeClr val="tx2"/>
                </a:solidFill>
                <a:latin typeface="Open Sans"/>
                <a:ea typeface="Open Sans"/>
                <a:cs typeface="Open Sans"/>
              </a:defRPr>
            </a:lvl1pPr>
            <a:lvl2pPr marL="540000" indent="-288000" algn="l" rtl="0" eaLnBrk="1" fontAlgn="base" hangingPunct="1">
              <a:spcBef>
                <a:spcPct val="20000"/>
              </a:spcBef>
              <a:spcAft>
                <a:spcPct val="0"/>
              </a:spcAft>
              <a:buClr>
                <a:srgbClr val="E03C31"/>
              </a:buClr>
              <a:buSzPct val="90000"/>
              <a:buFont typeface="Wingdings 2" charset="0"/>
              <a:buChar char=""/>
              <a:defRPr sz="2100" kern="1200">
                <a:solidFill>
                  <a:schemeClr val="tx2"/>
                </a:solidFill>
                <a:latin typeface="Open Sans"/>
                <a:ea typeface="Open Sans"/>
                <a:cs typeface="Open Sans"/>
              </a:defRPr>
            </a:lvl2pPr>
            <a:lvl3pPr marL="900000" indent="-252000" algn="l" rtl="0" eaLnBrk="1" fontAlgn="base" hangingPunct="1">
              <a:spcBef>
                <a:spcPct val="20000"/>
              </a:spcBef>
              <a:spcAft>
                <a:spcPct val="0"/>
              </a:spcAft>
              <a:buClr>
                <a:schemeClr val="tx1">
                  <a:lumMod val="85000"/>
                  <a:lumOff val="15000"/>
                </a:schemeClr>
              </a:buClr>
              <a:buSzPct val="90000"/>
              <a:buFont typeface="Wingdings" charset="2"/>
              <a:buChar char=""/>
              <a:defRPr sz="1800" kern="1200">
                <a:solidFill>
                  <a:schemeClr val="tx2"/>
                </a:solidFill>
                <a:latin typeface="Open Sans"/>
                <a:ea typeface="Open Sans"/>
                <a:cs typeface="Open Sans"/>
              </a:defRPr>
            </a:lvl3pPr>
            <a:lvl4pPr marL="1260000" indent="-180000" algn="l" rtl="0" eaLnBrk="1" fontAlgn="base" hangingPunct="1">
              <a:spcBef>
                <a:spcPct val="20000"/>
              </a:spcBef>
              <a:spcAft>
                <a:spcPct val="0"/>
              </a:spcAft>
              <a:buClr>
                <a:schemeClr val="accent1"/>
              </a:buClr>
              <a:buSzPct val="76000"/>
              <a:buFont typeface="Courier New"/>
              <a:buChar char="o"/>
              <a:defRPr sz="1500" b="0" i="0" kern="1200" baseline="0">
                <a:solidFill>
                  <a:schemeClr val="tx2"/>
                </a:solidFill>
                <a:latin typeface="Open Sans"/>
                <a:ea typeface="Open Sans"/>
                <a:cs typeface="Open Sans"/>
              </a:defRPr>
            </a:lvl4pPr>
            <a:lvl5pPr marL="1620000" indent="0" algn="l" rtl="0" eaLnBrk="1" fontAlgn="base" hangingPunct="1">
              <a:spcBef>
                <a:spcPct val="20000"/>
              </a:spcBef>
              <a:spcAft>
                <a:spcPct val="0"/>
              </a:spcAft>
              <a:buClr>
                <a:schemeClr val="accent1"/>
              </a:buClr>
              <a:buSzPct val="76000"/>
              <a:buFont typeface="Wingdings 2" charset="0"/>
              <a:buNone/>
              <a:defRPr sz="1300" kern="1200" baseline="0">
                <a:solidFill>
                  <a:schemeClr val="bg2">
                    <a:lumMod val="50000"/>
                  </a:schemeClr>
                </a:solidFill>
                <a:latin typeface="Open Sans"/>
                <a:ea typeface="Open Sans"/>
                <a:cs typeface="Open Sans"/>
              </a:defRPr>
            </a:lvl5pPr>
            <a:lvl6pPr marL="1620000" indent="0" algn="l" defTabSz="914400" rtl="0" eaLnBrk="1" latinLnBrk="0" hangingPunct="1">
              <a:spcBef>
                <a:spcPct val="20000"/>
              </a:spcBef>
              <a:buClr>
                <a:schemeClr val="accent1"/>
              </a:buClr>
              <a:buSzPct val="76000"/>
              <a:buFontTx/>
              <a:buNone/>
              <a:defRPr sz="1200" kern="1200" baseline="0">
                <a:solidFill>
                  <a:srgbClr val="747474"/>
                </a:solidFill>
                <a:latin typeface="Open Sans"/>
                <a:ea typeface="+mn-ea"/>
                <a:cs typeface="Open Sans"/>
              </a:defRPr>
            </a:lvl6pPr>
            <a:lvl7pPr marL="1620000" indent="0" algn="l" defTabSz="914400" rtl="0" eaLnBrk="1" latinLnBrk="0" hangingPunct="1">
              <a:spcBef>
                <a:spcPct val="20000"/>
              </a:spcBef>
              <a:buClr>
                <a:schemeClr val="accent1"/>
              </a:buClr>
              <a:buSzPct val="76000"/>
              <a:buFontTx/>
              <a:buNone/>
              <a:defRPr sz="1200" kern="1200">
                <a:solidFill>
                  <a:schemeClr val="bg2">
                    <a:lumMod val="50000"/>
                  </a:schemeClr>
                </a:solidFill>
                <a:latin typeface="Open Sans"/>
                <a:ea typeface="+mn-ea"/>
                <a:cs typeface="Open San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183420" lvl="1" indent="0">
              <a:lnSpc>
                <a:spcPct val="110000"/>
              </a:lnSpc>
              <a:buSzPct val="100000"/>
              <a:buFont typeface="Wingdings 2" charset="0"/>
              <a:buNone/>
              <a:tabLst>
                <a:tab pos="539750" algn="l"/>
              </a:tabLst>
              <a:defRPr sz="2600" b="0" i="0"/>
            </a:pPr>
            <a:endParaRPr lang="fr-FR" sz="2600" dirty="0"/>
          </a:p>
        </p:txBody>
      </p:sp>
      <p:pic>
        <p:nvPicPr>
          <p:cNvPr id="2" name="Image 1"/>
          <p:cNvPicPr>
            <a:picLocks noChangeAspect="1"/>
          </p:cNvPicPr>
          <p:nvPr/>
        </p:nvPicPr>
        <p:blipFill>
          <a:blip r:embed="rId3"/>
          <a:stretch>
            <a:fillRect/>
          </a:stretch>
        </p:blipFill>
        <p:spPr>
          <a:xfrm>
            <a:off x="3275856" y="141542"/>
            <a:ext cx="5617319" cy="3197674"/>
          </a:xfrm>
          <a:prstGeom prst="rect">
            <a:avLst/>
          </a:prstGeom>
        </p:spPr>
      </p:pic>
      <p:sp>
        <p:nvSpPr>
          <p:cNvPr id="5" name="ZoneTexte 4"/>
          <p:cNvSpPr txBox="1"/>
          <p:nvPr/>
        </p:nvSpPr>
        <p:spPr>
          <a:xfrm>
            <a:off x="1043608" y="2335344"/>
            <a:ext cx="1722512" cy="307777"/>
          </a:xfrm>
          <a:prstGeom prst="rect">
            <a:avLst/>
          </a:prstGeom>
          <a:noFill/>
        </p:spPr>
        <p:txBody>
          <a:bodyPr wrap="square" rtlCol="0">
            <a:spAutoFit/>
          </a:bodyPr>
          <a:lstStyle/>
          <a:p>
            <a:r>
              <a:rPr lang="fr-FR" sz="1400" b="1" dirty="0" smtClean="0"/>
              <a:t>Actualisation J-1</a:t>
            </a:r>
            <a:endParaRPr lang="fr-FR" sz="1400" b="1" dirty="0"/>
          </a:p>
        </p:txBody>
      </p:sp>
      <p:sp>
        <p:nvSpPr>
          <p:cNvPr id="8" name="ZoneTexte 7"/>
          <p:cNvSpPr txBox="1"/>
          <p:nvPr/>
        </p:nvSpPr>
        <p:spPr>
          <a:xfrm>
            <a:off x="6326298" y="4320868"/>
            <a:ext cx="1954102" cy="523220"/>
          </a:xfrm>
          <a:prstGeom prst="rect">
            <a:avLst/>
          </a:prstGeom>
          <a:noFill/>
        </p:spPr>
        <p:txBody>
          <a:bodyPr wrap="square" rtlCol="0">
            <a:spAutoFit/>
          </a:bodyPr>
          <a:lstStyle/>
          <a:p>
            <a:r>
              <a:rPr lang="fr-FR" sz="1400" b="1" dirty="0" smtClean="0"/>
              <a:t>Page commentaires annexée</a:t>
            </a:r>
            <a:endParaRPr lang="fr-FR" sz="1400" b="1" dirty="0"/>
          </a:p>
        </p:txBody>
      </p:sp>
      <p:pic>
        <p:nvPicPr>
          <p:cNvPr id="9" name="Image 8"/>
          <p:cNvPicPr>
            <a:picLocks noChangeAspect="1"/>
          </p:cNvPicPr>
          <p:nvPr/>
        </p:nvPicPr>
        <p:blipFill>
          <a:blip r:embed="rId4"/>
          <a:stretch>
            <a:fillRect/>
          </a:stretch>
        </p:blipFill>
        <p:spPr>
          <a:xfrm>
            <a:off x="611560" y="3501009"/>
            <a:ext cx="5095667" cy="2805384"/>
          </a:xfrm>
          <a:prstGeom prst="rect">
            <a:avLst/>
          </a:prstGeom>
        </p:spPr>
      </p:pic>
    </p:spTree>
    <p:extLst>
      <p:ext uri="{BB962C8B-B14F-4D97-AF65-F5344CB8AC3E}">
        <p14:creationId xmlns:p14="http://schemas.microsoft.com/office/powerpoint/2010/main" val="4183340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4ECE11A-E17A-BC41-88C1-8AE52D605C9C}"/>
              </a:ext>
            </a:extLst>
          </p:cNvPr>
          <p:cNvSpPr>
            <a:spLocks noGrp="1"/>
          </p:cNvSpPr>
          <p:nvPr>
            <p:ph type="sldNum" sz="quarter" idx="14"/>
          </p:nvPr>
        </p:nvSpPr>
        <p:spPr/>
        <p:txBody>
          <a:bodyPr/>
          <a:lstStyle/>
          <a:p>
            <a:pPr>
              <a:defRPr/>
            </a:pPr>
            <a:fld id="{482ABCE8-AFB3-9D4E-96FF-6101FDE8226B}" type="slidenum">
              <a:rPr lang="fr-FR" smtClean="0"/>
              <a:pPr>
                <a:defRPr/>
              </a:pPr>
              <a:t>45</a:t>
            </a:fld>
            <a:endParaRPr lang="fr-FR" dirty="0"/>
          </a:p>
        </p:txBody>
      </p:sp>
      <p:sp>
        <p:nvSpPr>
          <p:cNvPr id="10" name="Espace réservé du texte 4"/>
          <p:cNvSpPr txBox="1">
            <a:spLocks/>
          </p:cNvSpPr>
          <p:nvPr/>
        </p:nvSpPr>
        <p:spPr>
          <a:xfrm>
            <a:off x="368558" y="3861048"/>
            <a:ext cx="8424936" cy="919641"/>
          </a:xfrm>
          <a:prstGeom prst="rect">
            <a:avLst/>
          </a:prstGeom>
        </p:spPr>
        <p:txBody>
          <a:bodyPr vert="horz"/>
          <a:lstStyle>
            <a:lvl1pPr marL="68580" indent="0" algn="l" rtl="0" eaLnBrk="1" fontAlgn="base" hangingPunct="1">
              <a:spcBef>
                <a:spcPct val="20000"/>
              </a:spcBef>
              <a:spcAft>
                <a:spcPct val="0"/>
              </a:spcAft>
              <a:buClr>
                <a:schemeClr val="accent1"/>
              </a:buClr>
              <a:buSzPct val="76000"/>
              <a:buFontTx/>
              <a:buNone/>
              <a:defRPr sz="2400" kern="1200">
                <a:solidFill>
                  <a:schemeClr val="tx2"/>
                </a:solidFill>
                <a:latin typeface="Open Sans"/>
                <a:ea typeface="Open Sans"/>
                <a:cs typeface="Open Sans"/>
              </a:defRPr>
            </a:lvl1pPr>
            <a:lvl2pPr marL="540000" indent="-288000" algn="l" rtl="0" eaLnBrk="1" fontAlgn="base" hangingPunct="1">
              <a:spcBef>
                <a:spcPct val="20000"/>
              </a:spcBef>
              <a:spcAft>
                <a:spcPct val="0"/>
              </a:spcAft>
              <a:buClr>
                <a:srgbClr val="E03C31"/>
              </a:buClr>
              <a:buSzPct val="90000"/>
              <a:buFont typeface="Wingdings 2" charset="0"/>
              <a:buChar char=""/>
              <a:defRPr sz="2100" kern="1200">
                <a:solidFill>
                  <a:schemeClr val="tx2"/>
                </a:solidFill>
                <a:latin typeface="Open Sans"/>
                <a:ea typeface="Open Sans"/>
                <a:cs typeface="Open Sans"/>
              </a:defRPr>
            </a:lvl2pPr>
            <a:lvl3pPr marL="900000" indent="-252000" algn="l" rtl="0" eaLnBrk="1" fontAlgn="base" hangingPunct="1">
              <a:spcBef>
                <a:spcPct val="20000"/>
              </a:spcBef>
              <a:spcAft>
                <a:spcPct val="0"/>
              </a:spcAft>
              <a:buClr>
                <a:schemeClr val="tx1">
                  <a:lumMod val="85000"/>
                  <a:lumOff val="15000"/>
                </a:schemeClr>
              </a:buClr>
              <a:buSzPct val="90000"/>
              <a:buFont typeface="Wingdings" charset="2"/>
              <a:buChar char=""/>
              <a:defRPr sz="1800" kern="1200">
                <a:solidFill>
                  <a:schemeClr val="tx2"/>
                </a:solidFill>
                <a:latin typeface="Open Sans"/>
                <a:ea typeface="Open Sans"/>
                <a:cs typeface="Open Sans"/>
              </a:defRPr>
            </a:lvl3pPr>
            <a:lvl4pPr marL="1260000" indent="-180000" algn="l" rtl="0" eaLnBrk="1" fontAlgn="base" hangingPunct="1">
              <a:spcBef>
                <a:spcPct val="20000"/>
              </a:spcBef>
              <a:spcAft>
                <a:spcPct val="0"/>
              </a:spcAft>
              <a:buClr>
                <a:schemeClr val="accent1"/>
              </a:buClr>
              <a:buSzPct val="76000"/>
              <a:buFont typeface="Courier New"/>
              <a:buChar char="o"/>
              <a:defRPr sz="1500" b="0" i="0" kern="1200" baseline="0">
                <a:solidFill>
                  <a:schemeClr val="tx2"/>
                </a:solidFill>
                <a:latin typeface="Open Sans"/>
                <a:ea typeface="Open Sans"/>
                <a:cs typeface="Open Sans"/>
              </a:defRPr>
            </a:lvl4pPr>
            <a:lvl5pPr marL="1620000" indent="0" algn="l" rtl="0" eaLnBrk="1" fontAlgn="base" hangingPunct="1">
              <a:spcBef>
                <a:spcPct val="20000"/>
              </a:spcBef>
              <a:spcAft>
                <a:spcPct val="0"/>
              </a:spcAft>
              <a:buClr>
                <a:schemeClr val="accent1"/>
              </a:buClr>
              <a:buSzPct val="76000"/>
              <a:buFont typeface="Wingdings 2" charset="0"/>
              <a:buNone/>
              <a:defRPr sz="1300" kern="1200" baseline="0">
                <a:solidFill>
                  <a:schemeClr val="bg2">
                    <a:lumMod val="50000"/>
                  </a:schemeClr>
                </a:solidFill>
                <a:latin typeface="Open Sans"/>
                <a:ea typeface="Open Sans"/>
                <a:cs typeface="Open Sans"/>
              </a:defRPr>
            </a:lvl5pPr>
            <a:lvl6pPr marL="1620000" indent="0" algn="l" defTabSz="914400" rtl="0" eaLnBrk="1" latinLnBrk="0" hangingPunct="1">
              <a:spcBef>
                <a:spcPct val="20000"/>
              </a:spcBef>
              <a:buClr>
                <a:schemeClr val="accent1"/>
              </a:buClr>
              <a:buSzPct val="76000"/>
              <a:buFontTx/>
              <a:buNone/>
              <a:defRPr sz="1200" kern="1200" baseline="0">
                <a:solidFill>
                  <a:srgbClr val="747474"/>
                </a:solidFill>
                <a:latin typeface="Open Sans"/>
                <a:ea typeface="+mn-ea"/>
                <a:cs typeface="Open Sans"/>
              </a:defRPr>
            </a:lvl6pPr>
            <a:lvl7pPr marL="1620000" indent="0" algn="l" defTabSz="914400" rtl="0" eaLnBrk="1" latinLnBrk="0" hangingPunct="1">
              <a:spcBef>
                <a:spcPct val="20000"/>
              </a:spcBef>
              <a:buClr>
                <a:schemeClr val="accent1"/>
              </a:buClr>
              <a:buSzPct val="76000"/>
              <a:buFontTx/>
              <a:buNone/>
              <a:defRPr sz="1200" kern="1200">
                <a:solidFill>
                  <a:schemeClr val="bg2">
                    <a:lumMod val="50000"/>
                  </a:schemeClr>
                </a:solidFill>
                <a:latin typeface="Open Sans"/>
                <a:ea typeface="+mn-ea"/>
                <a:cs typeface="Open San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183420" lvl="1" indent="0">
              <a:lnSpc>
                <a:spcPct val="110000"/>
              </a:lnSpc>
              <a:buSzPct val="100000"/>
              <a:buFont typeface="Wingdings 2" charset="0"/>
              <a:buNone/>
              <a:tabLst>
                <a:tab pos="539750" algn="l"/>
              </a:tabLst>
              <a:defRPr sz="2600" b="0" i="0"/>
            </a:pPr>
            <a:endParaRPr lang="fr-FR" sz="2600" dirty="0"/>
          </a:p>
        </p:txBody>
      </p:sp>
      <p:pic>
        <p:nvPicPr>
          <p:cNvPr id="9" name="Image 8"/>
          <p:cNvPicPr>
            <a:picLocks noChangeAspect="1"/>
          </p:cNvPicPr>
          <p:nvPr/>
        </p:nvPicPr>
        <p:blipFill>
          <a:blip r:embed="rId3"/>
          <a:stretch>
            <a:fillRect/>
          </a:stretch>
        </p:blipFill>
        <p:spPr>
          <a:xfrm>
            <a:off x="134518" y="116632"/>
            <a:ext cx="5025310" cy="2768865"/>
          </a:xfrm>
          <a:prstGeom prst="rect">
            <a:avLst/>
          </a:prstGeom>
        </p:spPr>
      </p:pic>
      <p:sp>
        <p:nvSpPr>
          <p:cNvPr id="2" name="ZoneTexte 1"/>
          <p:cNvSpPr txBox="1"/>
          <p:nvPr/>
        </p:nvSpPr>
        <p:spPr>
          <a:xfrm>
            <a:off x="5370645" y="1131732"/>
            <a:ext cx="3422849" cy="369332"/>
          </a:xfrm>
          <a:prstGeom prst="rect">
            <a:avLst/>
          </a:prstGeom>
          <a:noFill/>
        </p:spPr>
        <p:txBody>
          <a:bodyPr wrap="square" rtlCol="0">
            <a:spAutoFit/>
          </a:bodyPr>
          <a:lstStyle/>
          <a:p>
            <a:r>
              <a:rPr lang="fr-FR" sz="1800" b="1" dirty="0" smtClean="0">
                <a:latin typeface="Century Gothic" panose="020B0502020202020204" pitchFamily="34" charset="0"/>
              </a:rPr>
              <a:t>Des données thématiques …</a:t>
            </a:r>
            <a:endParaRPr lang="fr-FR" sz="1800" b="1" dirty="0">
              <a:latin typeface="Century Gothic" panose="020B0502020202020204" pitchFamily="34" charset="0"/>
            </a:endParaRPr>
          </a:p>
        </p:txBody>
      </p:sp>
      <p:sp>
        <p:nvSpPr>
          <p:cNvPr id="8" name="ZoneTexte 7"/>
          <p:cNvSpPr txBox="1"/>
          <p:nvPr/>
        </p:nvSpPr>
        <p:spPr>
          <a:xfrm>
            <a:off x="251520" y="3003940"/>
            <a:ext cx="4149486" cy="369332"/>
          </a:xfrm>
          <a:prstGeom prst="rect">
            <a:avLst/>
          </a:prstGeom>
          <a:noFill/>
        </p:spPr>
        <p:txBody>
          <a:bodyPr wrap="square" rtlCol="0">
            <a:spAutoFit/>
          </a:bodyPr>
          <a:lstStyle/>
          <a:p>
            <a:r>
              <a:rPr lang="fr-FR" sz="1800" b="1" dirty="0" smtClean="0">
                <a:latin typeface="Century Gothic" panose="020B0502020202020204" pitchFamily="34" charset="0"/>
              </a:rPr>
              <a:t>… accessibles partout …</a:t>
            </a:r>
            <a:endParaRPr lang="fr-FR" sz="1800" b="1" dirty="0">
              <a:latin typeface="Century Gothic" panose="020B0502020202020204" pitchFamily="34" charset="0"/>
            </a:endParaRPr>
          </a:p>
        </p:txBody>
      </p:sp>
      <p:sp>
        <p:nvSpPr>
          <p:cNvPr id="11" name="ZoneTexte 10"/>
          <p:cNvSpPr txBox="1"/>
          <p:nvPr/>
        </p:nvSpPr>
        <p:spPr>
          <a:xfrm>
            <a:off x="5034832" y="5433074"/>
            <a:ext cx="3858343" cy="646331"/>
          </a:xfrm>
          <a:prstGeom prst="rect">
            <a:avLst/>
          </a:prstGeom>
          <a:noFill/>
        </p:spPr>
        <p:txBody>
          <a:bodyPr wrap="square" rtlCol="0">
            <a:spAutoFit/>
          </a:bodyPr>
          <a:lstStyle/>
          <a:p>
            <a:r>
              <a:rPr lang="fr-FR" sz="1800" b="1" dirty="0" smtClean="0"/>
              <a:t>… par tous ou selon des droits prédéfinis.</a:t>
            </a:r>
            <a:endParaRPr lang="fr-FR" sz="1800" b="1" dirty="0"/>
          </a:p>
        </p:txBody>
      </p:sp>
      <p:pic>
        <p:nvPicPr>
          <p:cNvPr id="3" name="Image 2"/>
          <p:cNvPicPr>
            <a:picLocks noChangeAspect="1"/>
          </p:cNvPicPr>
          <p:nvPr/>
        </p:nvPicPr>
        <p:blipFill>
          <a:blip r:embed="rId4"/>
          <a:stretch>
            <a:fillRect/>
          </a:stretch>
        </p:blipFill>
        <p:spPr>
          <a:xfrm>
            <a:off x="4703426" y="2524172"/>
            <a:ext cx="4351474" cy="2493162"/>
          </a:xfrm>
          <a:prstGeom prst="rect">
            <a:avLst/>
          </a:prstGeom>
        </p:spPr>
      </p:pic>
      <p:pic>
        <p:nvPicPr>
          <p:cNvPr id="6" name="Image 5"/>
          <p:cNvPicPr>
            <a:picLocks noChangeAspect="1"/>
          </p:cNvPicPr>
          <p:nvPr/>
        </p:nvPicPr>
        <p:blipFill>
          <a:blip r:embed="rId5"/>
          <a:stretch>
            <a:fillRect/>
          </a:stretch>
        </p:blipFill>
        <p:spPr>
          <a:xfrm>
            <a:off x="66138" y="3481802"/>
            <a:ext cx="4618884" cy="2755510"/>
          </a:xfrm>
          <a:prstGeom prst="rect">
            <a:avLst/>
          </a:prstGeom>
        </p:spPr>
      </p:pic>
    </p:spTree>
    <p:extLst>
      <p:ext uri="{BB962C8B-B14F-4D97-AF65-F5344CB8AC3E}">
        <p14:creationId xmlns:p14="http://schemas.microsoft.com/office/powerpoint/2010/main" val="1119496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27DF9E2-6E6E-2449-8B6F-1FF51623770F}"/>
              </a:ext>
            </a:extLst>
          </p:cNvPr>
          <p:cNvSpPr>
            <a:spLocks noGrp="1"/>
          </p:cNvSpPr>
          <p:nvPr>
            <p:ph type="title"/>
          </p:nvPr>
        </p:nvSpPr>
        <p:spPr>
          <a:xfrm>
            <a:off x="368558" y="494206"/>
            <a:ext cx="2838051" cy="638875"/>
          </a:xfrm>
        </p:spPr>
        <p:txBody>
          <a:bodyPr>
            <a:noAutofit/>
          </a:bodyPr>
          <a:lstStyle/>
          <a:p>
            <a:r>
              <a:rPr lang="fr-FR" sz="2000" dirty="0" smtClean="0"/>
              <a:t>6.4. 2021 : Les tableaux de bord « post PREF »</a:t>
            </a:r>
            <a:endParaRPr lang="fr-FR" sz="2000" dirty="0"/>
          </a:p>
        </p:txBody>
      </p:sp>
      <p:sp>
        <p:nvSpPr>
          <p:cNvPr id="4" name="Espace réservé du numéro de diapositive 3">
            <a:extLst>
              <a:ext uri="{FF2B5EF4-FFF2-40B4-BE49-F238E27FC236}">
                <a16:creationId xmlns:a16="http://schemas.microsoft.com/office/drawing/2014/main" id="{E4ECE11A-E17A-BC41-88C1-8AE52D605C9C}"/>
              </a:ext>
            </a:extLst>
          </p:cNvPr>
          <p:cNvSpPr>
            <a:spLocks noGrp="1"/>
          </p:cNvSpPr>
          <p:nvPr>
            <p:ph type="sldNum" sz="quarter" idx="14"/>
          </p:nvPr>
        </p:nvSpPr>
        <p:spPr/>
        <p:txBody>
          <a:bodyPr/>
          <a:lstStyle/>
          <a:p>
            <a:pPr>
              <a:defRPr/>
            </a:pPr>
            <a:fld id="{482ABCE8-AFB3-9D4E-96FF-6101FDE8226B}" type="slidenum">
              <a:rPr lang="fr-FR" smtClean="0"/>
              <a:pPr>
                <a:defRPr/>
              </a:pPr>
              <a:t>46</a:t>
            </a:fld>
            <a:endParaRPr lang="fr-FR" dirty="0"/>
          </a:p>
        </p:txBody>
      </p:sp>
      <p:sp>
        <p:nvSpPr>
          <p:cNvPr id="10" name="Espace réservé du texte 4"/>
          <p:cNvSpPr txBox="1">
            <a:spLocks/>
          </p:cNvSpPr>
          <p:nvPr/>
        </p:nvSpPr>
        <p:spPr>
          <a:xfrm>
            <a:off x="368558" y="3861048"/>
            <a:ext cx="8424936" cy="919641"/>
          </a:xfrm>
          <a:prstGeom prst="rect">
            <a:avLst/>
          </a:prstGeom>
        </p:spPr>
        <p:txBody>
          <a:bodyPr vert="horz"/>
          <a:lstStyle>
            <a:lvl1pPr marL="68580" indent="0" algn="l" rtl="0" eaLnBrk="1" fontAlgn="base" hangingPunct="1">
              <a:spcBef>
                <a:spcPct val="20000"/>
              </a:spcBef>
              <a:spcAft>
                <a:spcPct val="0"/>
              </a:spcAft>
              <a:buClr>
                <a:schemeClr val="accent1"/>
              </a:buClr>
              <a:buSzPct val="76000"/>
              <a:buFontTx/>
              <a:buNone/>
              <a:defRPr sz="2400" kern="1200">
                <a:solidFill>
                  <a:schemeClr val="tx2"/>
                </a:solidFill>
                <a:latin typeface="Open Sans"/>
                <a:ea typeface="Open Sans"/>
                <a:cs typeface="Open Sans"/>
              </a:defRPr>
            </a:lvl1pPr>
            <a:lvl2pPr marL="540000" indent="-288000" algn="l" rtl="0" eaLnBrk="1" fontAlgn="base" hangingPunct="1">
              <a:spcBef>
                <a:spcPct val="20000"/>
              </a:spcBef>
              <a:spcAft>
                <a:spcPct val="0"/>
              </a:spcAft>
              <a:buClr>
                <a:srgbClr val="E03C31"/>
              </a:buClr>
              <a:buSzPct val="90000"/>
              <a:buFont typeface="Wingdings 2" charset="0"/>
              <a:buChar char=""/>
              <a:defRPr sz="2100" kern="1200">
                <a:solidFill>
                  <a:schemeClr val="tx2"/>
                </a:solidFill>
                <a:latin typeface="Open Sans"/>
                <a:ea typeface="Open Sans"/>
                <a:cs typeface="Open Sans"/>
              </a:defRPr>
            </a:lvl2pPr>
            <a:lvl3pPr marL="900000" indent="-252000" algn="l" rtl="0" eaLnBrk="1" fontAlgn="base" hangingPunct="1">
              <a:spcBef>
                <a:spcPct val="20000"/>
              </a:spcBef>
              <a:spcAft>
                <a:spcPct val="0"/>
              </a:spcAft>
              <a:buClr>
                <a:schemeClr val="tx1">
                  <a:lumMod val="85000"/>
                  <a:lumOff val="15000"/>
                </a:schemeClr>
              </a:buClr>
              <a:buSzPct val="90000"/>
              <a:buFont typeface="Wingdings" charset="2"/>
              <a:buChar char=""/>
              <a:defRPr sz="1800" kern="1200">
                <a:solidFill>
                  <a:schemeClr val="tx2"/>
                </a:solidFill>
                <a:latin typeface="Open Sans"/>
                <a:ea typeface="Open Sans"/>
                <a:cs typeface="Open Sans"/>
              </a:defRPr>
            </a:lvl3pPr>
            <a:lvl4pPr marL="1260000" indent="-180000" algn="l" rtl="0" eaLnBrk="1" fontAlgn="base" hangingPunct="1">
              <a:spcBef>
                <a:spcPct val="20000"/>
              </a:spcBef>
              <a:spcAft>
                <a:spcPct val="0"/>
              </a:spcAft>
              <a:buClr>
                <a:schemeClr val="accent1"/>
              </a:buClr>
              <a:buSzPct val="76000"/>
              <a:buFont typeface="Courier New"/>
              <a:buChar char="o"/>
              <a:defRPr sz="1500" b="0" i="0" kern="1200" baseline="0">
                <a:solidFill>
                  <a:schemeClr val="tx2"/>
                </a:solidFill>
                <a:latin typeface="Open Sans"/>
                <a:ea typeface="Open Sans"/>
                <a:cs typeface="Open Sans"/>
              </a:defRPr>
            </a:lvl4pPr>
            <a:lvl5pPr marL="1620000" indent="0" algn="l" rtl="0" eaLnBrk="1" fontAlgn="base" hangingPunct="1">
              <a:spcBef>
                <a:spcPct val="20000"/>
              </a:spcBef>
              <a:spcAft>
                <a:spcPct val="0"/>
              </a:spcAft>
              <a:buClr>
                <a:schemeClr val="accent1"/>
              </a:buClr>
              <a:buSzPct val="76000"/>
              <a:buFont typeface="Wingdings 2" charset="0"/>
              <a:buNone/>
              <a:defRPr sz="1300" kern="1200" baseline="0">
                <a:solidFill>
                  <a:schemeClr val="bg2">
                    <a:lumMod val="50000"/>
                  </a:schemeClr>
                </a:solidFill>
                <a:latin typeface="Open Sans"/>
                <a:ea typeface="Open Sans"/>
                <a:cs typeface="Open Sans"/>
              </a:defRPr>
            </a:lvl5pPr>
            <a:lvl6pPr marL="1620000" indent="0" algn="l" defTabSz="914400" rtl="0" eaLnBrk="1" latinLnBrk="0" hangingPunct="1">
              <a:spcBef>
                <a:spcPct val="20000"/>
              </a:spcBef>
              <a:buClr>
                <a:schemeClr val="accent1"/>
              </a:buClr>
              <a:buSzPct val="76000"/>
              <a:buFontTx/>
              <a:buNone/>
              <a:defRPr sz="1200" kern="1200" baseline="0">
                <a:solidFill>
                  <a:srgbClr val="747474"/>
                </a:solidFill>
                <a:latin typeface="Open Sans"/>
                <a:ea typeface="+mn-ea"/>
                <a:cs typeface="Open Sans"/>
              </a:defRPr>
            </a:lvl6pPr>
            <a:lvl7pPr marL="1620000" indent="0" algn="l" defTabSz="914400" rtl="0" eaLnBrk="1" latinLnBrk="0" hangingPunct="1">
              <a:spcBef>
                <a:spcPct val="20000"/>
              </a:spcBef>
              <a:buClr>
                <a:schemeClr val="accent1"/>
              </a:buClr>
              <a:buSzPct val="76000"/>
              <a:buFontTx/>
              <a:buNone/>
              <a:defRPr sz="1200" kern="1200">
                <a:solidFill>
                  <a:schemeClr val="bg2">
                    <a:lumMod val="50000"/>
                  </a:schemeClr>
                </a:solidFill>
                <a:latin typeface="Open Sans"/>
                <a:ea typeface="+mn-ea"/>
                <a:cs typeface="Open San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183420" lvl="1" indent="0">
              <a:lnSpc>
                <a:spcPct val="110000"/>
              </a:lnSpc>
              <a:buSzPct val="100000"/>
              <a:buFont typeface="Wingdings 2" charset="0"/>
              <a:buNone/>
              <a:tabLst>
                <a:tab pos="539750" algn="l"/>
              </a:tabLst>
              <a:defRPr sz="2600" b="0" i="0"/>
            </a:pPr>
            <a:endParaRPr lang="fr-FR" sz="2600" dirty="0"/>
          </a:p>
        </p:txBody>
      </p:sp>
      <p:sp>
        <p:nvSpPr>
          <p:cNvPr id="8" name="ZoneTexte 7"/>
          <p:cNvSpPr txBox="1"/>
          <p:nvPr/>
        </p:nvSpPr>
        <p:spPr>
          <a:xfrm>
            <a:off x="4716016" y="2886643"/>
            <a:ext cx="3816424" cy="430887"/>
          </a:xfrm>
          <a:prstGeom prst="rect">
            <a:avLst/>
          </a:prstGeom>
          <a:noFill/>
        </p:spPr>
        <p:txBody>
          <a:bodyPr wrap="square" rtlCol="0">
            <a:spAutoFit/>
          </a:bodyPr>
          <a:lstStyle/>
          <a:p>
            <a:pPr algn="ctr"/>
            <a:r>
              <a:rPr lang="fr-FR" sz="1100" b="1" dirty="0" smtClean="0">
                <a:solidFill>
                  <a:schemeClr val="accent3">
                    <a:lumMod val="60000"/>
                    <a:lumOff val="40000"/>
                  </a:schemeClr>
                </a:solidFill>
              </a:rPr>
              <a:t>Des tableaux de bord pour accompagner les dialogues de gestion</a:t>
            </a:r>
            <a:endParaRPr lang="fr-FR" sz="1100" b="1" dirty="0">
              <a:solidFill>
                <a:schemeClr val="accent3">
                  <a:lumMod val="60000"/>
                  <a:lumOff val="40000"/>
                </a:schemeClr>
              </a:solidFill>
            </a:endParaRPr>
          </a:p>
        </p:txBody>
      </p:sp>
      <p:sp>
        <p:nvSpPr>
          <p:cNvPr id="11" name="ZoneTexte 10"/>
          <p:cNvSpPr txBox="1"/>
          <p:nvPr/>
        </p:nvSpPr>
        <p:spPr>
          <a:xfrm>
            <a:off x="159813" y="5877272"/>
            <a:ext cx="3632053" cy="430887"/>
          </a:xfrm>
          <a:prstGeom prst="rect">
            <a:avLst/>
          </a:prstGeom>
          <a:noFill/>
        </p:spPr>
        <p:txBody>
          <a:bodyPr wrap="square" rtlCol="0">
            <a:spAutoFit/>
          </a:bodyPr>
          <a:lstStyle/>
          <a:p>
            <a:pPr algn="ctr"/>
            <a:r>
              <a:rPr lang="fr-FR" sz="1100" b="1" dirty="0" smtClean="0">
                <a:solidFill>
                  <a:schemeClr val="accent3">
                    <a:lumMod val="60000"/>
                    <a:lumOff val="40000"/>
                  </a:schemeClr>
                </a:solidFill>
              </a:rPr>
              <a:t>Un tableau de bord mensuel produit par l’agent comptable</a:t>
            </a:r>
            <a:endParaRPr lang="fr-FR" sz="1100" b="1" dirty="0">
              <a:solidFill>
                <a:schemeClr val="accent3">
                  <a:lumMod val="60000"/>
                  <a:lumOff val="40000"/>
                </a:schemeClr>
              </a:solidFill>
            </a:endParaRPr>
          </a:p>
        </p:txBody>
      </p:sp>
      <p:pic>
        <p:nvPicPr>
          <p:cNvPr id="12" name="Image 11"/>
          <p:cNvPicPr>
            <a:picLocks noChangeAspect="1"/>
          </p:cNvPicPr>
          <p:nvPr/>
        </p:nvPicPr>
        <p:blipFill>
          <a:blip r:embed="rId3"/>
          <a:stretch>
            <a:fillRect/>
          </a:stretch>
        </p:blipFill>
        <p:spPr>
          <a:xfrm>
            <a:off x="191078" y="2204864"/>
            <a:ext cx="3600788" cy="3456385"/>
          </a:xfrm>
          <a:prstGeom prst="rect">
            <a:avLst/>
          </a:prstGeom>
          <a:ln>
            <a:solidFill>
              <a:srgbClr val="00B050"/>
            </a:solidFill>
          </a:ln>
        </p:spPr>
      </p:pic>
      <p:pic>
        <p:nvPicPr>
          <p:cNvPr id="14" name="Image 13"/>
          <p:cNvPicPr>
            <a:picLocks noChangeAspect="1"/>
          </p:cNvPicPr>
          <p:nvPr/>
        </p:nvPicPr>
        <p:blipFill>
          <a:blip r:embed="rId4"/>
          <a:stretch>
            <a:fillRect/>
          </a:stretch>
        </p:blipFill>
        <p:spPr>
          <a:xfrm>
            <a:off x="3407987" y="265848"/>
            <a:ext cx="5625125" cy="2628293"/>
          </a:xfrm>
          <a:prstGeom prst="rect">
            <a:avLst/>
          </a:prstGeom>
          <a:ln w="9525">
            <a:solidFill>
              <a:schemeClr val="tx1"/>
            </a:solidFill>
          </a:ln>
        </p:spPr>
      </p:pic>
      <p:pic>
        <p:nvPicPr>
          <p:cNvPr id="2" name="Image 1"/>
          <p:cNvPicPr>
            <a:picLocks noChangeAspect="1"/>
          </p:cNvPicPr>
          <p:nvPr/>
        </p:nvPicPr>
        <p:blipFill>
          <a:blip r:embed="rId5"/>
          <a:stretch>
            <a:fillRect/>
          </a:stretch>
        </p:blipFill>
        <p:spPr>
          <a:xfrm>
            <a:off x="3926326" y="3388647"/>
            <a:ext cx="5044256" cy="2784083"/>
          </a:xfrm>
          <a:prstGeom prst="rect">
            <a:avLst/>
          </a:prstGeom>
        </p:spPr>
      </p:pic>
    </p:spTree>
    <p:extLst>
      <p:ext uri="{BB962C8B-B14F-4D97-AF65-F5344CB8AC3E}">
        <p14:creationId xmlns:p14="http://schemas.microsoft.com/office/powerpoint/2010/main" val="2557155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4"/>
          </p:nvPr>
        </p:nvSpPr>
        <p:spPr/>
        <p:txBody>
          <a:bodyPr/>
          <a:lstStyle/>
          <a:p>
            <a:pPr>
              <a:defRPr/>
            </a:pPr>
            <a:fld id="{482ABCE8-AFB3-9D4E-96FF-6101FDE8226B}" type="slidenum">
              <a:rPr lang="fr-FR" smtClean="0"/>
              <a:pPr>
                <a:defRPr/>
              </a:pPr>
              <a:t>47</a:t>
            </a:fld>
            <a:endParaRPr lang="fr-FR" dirty="0"/>
          </a:p>
        </p:txBody>
      </p:sp>
      <p:sp>
        <p:nvSpPr>
          <p:cNvPr id="5" name="ZoneTexte 4"/>
          <p:cNvSpPr txBox="1"/>
          <p:nvPr/>
        </p:nvSpPr>
        <p:spPr>
          <a:xfrm>
            <a:off x="1050771" y="357679"/>
            <a:ext cx="7128073" cy="707886"/>
          </a:xfrm>
          <a:prstGeom prst="rect">
            <a:avLst/>
          </a:prstGeom>
          <a:noFill/>
        </p:spPr>
        <p:txBody>
          <a:bodyPr wrap="square" rtlCol="0">
            <a:spAutoFit/>
          </a:bodyPr>
          <a:lstStyle/>
          <a:p>
            <a:r>
              <a:rPr lang="fr-FR" sz="2000" dirty="0" smtClean="0">
                <a:solidFill>
                  <a:schemeClr val="accent1"/>
                </a:solidFill>
                <a:latin typeface="Open Sans Semibold"/>
                <a:ea typeface="Open Sans"/>
                <a:cs typeface="Open Sans Semibold"/>
              </a:rPr>
              <a:t>6.5. 2022 </a:t>
            </a:r>
            <a:r>
              <a:rPr lang="fr-FR" sz="2000" dirty="0">
                <a:solidFill>
                  <a:schemeClr val="accent1"/>
                </a:solidFill>
                <a:latin typeface="Open Sans Semibold"/>
                <a:ea typeface="Open Sans"/>
                <a:cs typeface="Open Sans Semibold"/>
              </a:rPr>
              <a:t>: De nouveaux tableaux de bord ?</a:t>
            </a:r>
          </a:p>
          <a:p>
            <a:r>
              <a:rPr lang="fr-FR" sz="2000" dirty="0">
                <a:solidFill>
                  <a:schemeClr val="accent1"/>
                </a:solidFill>
                <a:latin typeface="Open Sans Semibold"/>
                <a:ea typeface="Open Sans"/>
                <a:cs typeface="Open Sans Semibold"/>
              </a:rPr>
              <a:t>Le DSG (Dialogue Stratégique de Gestion)</a:t>
            </a:r>
          </a:p>
        </p:txBody>
      </p:sp>
      <p:sp>
        <p:nvSpPr>
          <p:cNvPr id="7" name="Espace réservé du texte 6"/>
          <p:cNvSpPr>
            <a:spLocks noGrp="1"/>
          </p:cNvSpPr>
          <p:nvPr>
            <p:ph type="body" sz="quarter" idx="12"/>
          </p:nvPr>
        </p:nvSpPr>
        <p:spPr>
          <a:xfrm>
            <a:off x="1043608" y="1988840"/>
            <a:ext cx="7128792" cy="1667936"/>
          </a:xfrm>
        </p:spPr>
        <p:txBody>
          <a:bodyPr/>
          <a:lstStyle/>
          <a:p>
            <a:r>
              <a:rPr lang="fr-FR" sz="2000" dirty="0" smtClean="0"/>
              <a:t>Mettre en adéquation :</a:t>
            </a:r>
          </a:p>
          <a:p>
            <a:pPr marL="411480" indent="-342900">
              <a:buFontTx/>
              <a:buChar char="-"/>
            </a:pPr>
            <a:r>
              <a:rPr lang="fr-FR" sz="2000" dirty="0"/>
              <a:t>O</a:t>
            </a:r>
            <a:r>
              <a:rPr lang="fr-FR" sz="2000" dirty="0" smtClean="0"/>
              <a:t>util de pilotage interne et règlementaire pour éviter la surproduction de données et parler le même langage ?</a:t>
            </a:r>
          </a:p>
          <a:p>
            <a:pPr marL="411480" indent="-342900">
              <a:buFontTx/>
              <a:buChar char="-"/>
            </a:pPr>
            <a:endParaRPr lang="fr-FR" sz="2000" dirty="0" smtClean="0"/>
          </a:p>
          <a:p>
            <a:pPr marL="411480" indent="-342900">
              <a:buFontTx/>
              <a:buChar char="-"/>
            </a:pPr>
            <a:r>
              <a:rPr lang="fr-FR" sz="2000" dirty="0" smtClean="0"/>
              <a:t>La remontée des informations au niveau du site ?</a:t>
            </a:r>
            <a:endParaRPr lang="fr-FR" sz="2000" dirty="0"/>
          </a:p>
        </p:txBody>
      </p:sp>
    </p:spTree>
    <p:extLst>
      <p:ext uri="{BB962C8B-B14F-4D97-AF65-F5344CB8AC3E}">
        <p14:creationId xmlns:p14="http://schemas.microsoft.com/office/powerpoint/2010/main" val="11513943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4"/>
          </p:nvPr>
        </p:nvSpPr>
        <p:spPr/>
        <p:txBody>
          <a:bodyPr/>
          <a:lstStyle/>
          <a:p>
            <a:pPr>
              <a:defRPr/>
            </a:pPr>
            <a:fld id="{482ABCE8-AFB3-9D4E-96FF-6101FDE8226B}" type="slidenum">
              <a:rPr lang="fr-FR" smtClean="0"/>
              <a:pPr>
                <a:defRPr/>
              </a:pPr>
              <a:t>48</a:t>
            </a:fld>
            <a:endParaRPr lang="fr-FR" dirty="0"/>
          </a:p>
        </p:txBody>
      </p:sp>
      <p:pic>
        <p:nvPicPr>
          <p:cNvPr id="3" name="Image 2"/>
          <p:cNvPicPr>
            <a:picLocks noChangeAspect="1"/>
          </p:cNvPicPr>
          <p:nvPr/>
        </p:nvPicPr>
        <p:blipFill>
          <a:blip r:embed="rId2"/>
          <a:stretch>
            <a:fillRect/>
          </a:stretch>
        </p:blipFill>
        <p:spPr>
          <a:xfrm>
            <a:off x="1835697" y="197828"/>
            <a:ext cx="6336703" cy="6111492"/>
          </a:xfrm>
          <a:prstGeom prst="rect">
            <a:avLst/>
          </a:prstGeom>
        </p:spPr>
      </p:pic>
    </p:spTree>
    <p:extLst>
      <p:ext uri="{BB962C8B-B14F-4D97-AF65-F5344CB8AC3E}">
        <p14:creationId xmlns:p14="http://schemas.microsoft.com/office/powerpoint/2010/main" val="9075259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4"/>
          </p:nvPr>
        </p:nvSpPr>
        <p:spPr/>
        <p:txBody>
          <a:bodyPr/>
          <a:lstStyle/>
          <a:p>
            <a:pPr>
              <a:defRPr/>
            </a:pPr>
            <a:fld id="{482ABCE8-AFB3-9D4E-96FF-6101FDE8226B}" type="slidenum">
              <a:rPr lang="fr-FR" smtClean="0"/>
              <a:pPr>
                <a:defRPr/>
              </a:pPr>
              <a:t>49</a:t>
            </a:fld>
            <a:endParaRPr lang="fr-FR" dirty="0"/>
          </a:p>
        </p:txBody>
      </p:sp>
      <p:graphicFrame>
        <p:nvGraphicFramePr>
          <p:cNvPr id="3" name="Objet 2"/>
          <p:cNvGraphicFramePr>
            <a:graphicFrameLocks noChangeAspect="1"/>
          </p:cNvGraphicFramePr>
          <p:nvPr>
            <p:extLst>
              <p:ext uri="{D42A27DB-BD31-4B8C-83A1-F6EECF244321}">
                <p14:modId xmlns:p14="http://schemas.microsoft.com/office/powerpoint/2010/main" val="3352187921"/>
              </p:ext>
            </p:extLst>
          </p:nvPr>
        </p:nvGraphicFramePr>
        <p:xfrm>
          <a:off x="1331640" y="116632"/>
          <a:ext cx="6780565" cy="6120680"/>
        </p:xfrm>
        <a:graphic>
          <a:graphicData uri="http://schemas.openxmlformats.org/presentationml/2006/ole">
            <mc:AlternateContent xmlns:mc="http://schemas.openxmlformats.org/markup-compatibility/2006">
              <mc:Choice xmlns:v="urn:schemas-microsoft-com:vml" Requires="v">
                <p:oleObj spid="_x0000_s4109" name="Feuille de calcul" r:id="rId3" imgW="12382462" imgH="11178648" progId="Excel.Sheet.12">
                  <p:embed/>
                </p:oleObj>
              </mc:Choice>
              <mc:Fallback>
                <p:oleObj name="Feuille de calcul" r:id="rId3" imgW="12382462" imgH="11178648" progId="Excel.Sheet.12">
                  <p:embed/>
                  <p:pic>
                    <p:nvPicPr>
                      <p:cNvPr id="0" name=""/>
                      <p:cNvPicPr/>
                      <p:nvPr/>
                    </p:nvPicPr>
                    <p:blipFill>
                      <a:blip r:embed="rId4"/>
                      <a:stretch>
                        <a:fillRect/>
                      </a:stretch>
                    </p:blipFill>
                    <p:spPr>
                      <a:xfrm>
                        <a:off x="1331640" y="116632"/>
                        <a:ext cx="6780565" cy="6120680"/>
                      </a:xfrm>
                      <a:prstGeom prst="rect">
                        <a:avLst/>
                      </a:prstGeom>
                    </p:spPr>
                  </p:pic>
                </p:oleObj>
              </mc:Fallback>
            </mc:AlternateContent>
          </a:graphicData>
        </a:graphic>
      </p:graphicFrame>
    </p:spTree>
    <p:extLst>
      <p:ext uri="{BB962C8B-B14F-4D97-AF65-F5344CB8AC3E}">
        <p14:creationId xmlns:p14="http://schemas.microsoft.com/office/powerpoint/2010/main" val="18263761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1187624" y="188640"/>
            <a:ext cx="6774487" cy="6143829"/>
          </a:xfrm>
          <a:prstGeom prst="rect">
            <a:avLst/>
          </a:prstGeom>
        </p:spPr>
      </p:pic>
      <p:sp>
        <p:nvSpPr>
          <p:cNvPr id="4" name="Espace réservé du numéro de diapositive 3">
            <a:extLst>
              <a:ext uri="{FF2B5EF4-FFF2-40B4-BE49-F238E27FC236}">
                <a16:creationId xmlns:a16="http://schemas.microsoft.com/office/drawing/2014/main" id="{E4ECE11A-E17A-BC41-88C1-8AE52D605C9C}"/>
              </a:ext>
            </a:extLst>
          </p:cNvPr>
          <p:cNvSpPr>
            <a:spLocks noGrp="1"/>
          </p:cNvSpPr>
          <p:nvPr>
            <p:ph type="sldNum" sz="quarter" idx="14"/>
          </p:nvPr>
        </p:nvSpPr>
        <p:spPr/>
        <p:txBody>
          <a:bodyPr/>
          <a:lstStyle/>
          <a:p>
            <a:pPr>
              <a:defRPr/>
            </a:pPr>
            <a:fld id="{482ABCE8-AFB3-9D4E-96FF-6101FDE8226B}" type="slidenum">
              <a:rPr lang="fr-FR" smtClean="0"/>
              <a:pPr>
                <a:defRPr/>
              </a:pPr>
              <a:t>5</a:t>
            </a:fld>
            <a:endParaRPr lang="fr-FR" dirty="0"/>
          </a:p>
        </p:txBody>
      </p:sp>
    </p:spTree>
    <p:extLst>
      <p:ext uri="{BB962C8B-B14F-4D97-AF65-F5344CB8AC3E}">
        <p14:creationId xmlns:p14="http://schemas.microsoft.com/office/powerpoint/2010/main" val="15176941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27DF9E2-6E6E-2449-8B6F-1FF51623770F}"/>
              </a:ext>
            </a:extLst>
          </p:cNvPr>
          <p:cNvSpPr>
            <a:spLocks noGrp="1"/>
          </p:cNvSpPr>
          <p:nvPr>
            <p:ph type="title"/>
          </p:nvPr>
        </p:nvSpPr>
        <p:spPr>
          <a:xfrm>
            <a:off x="1115616" y="1812817"/>
            <a:ext cx="6984776" cy="1184135"/>
          </a:xfrm>
        </p:spPr>
        <p:txBody>
          <a:bodyPr>
            <a:normAutofit/>
          </a:bodyPr>
          <a:lstStyle/>
          <a:p>
            <a:r>
              <a:rPr lang="fr-FR" dirty="0"/>
              <a:t>7</a:t>
            </a:r>
            <a:r>
              <a:rPr lang="fr-FR" dirty="0" smtClean="0"/>
              <a:t>. Un indispensable système</a:t>
            </a:r>
            <a:br>
              <a:rPr lang="fr-FR" dirty="0" smtClean="0"/>
            </a:br>
            <a:r>
              <a:rPr lang="fr-FR" dirty="0" smtClean="0"/>
              <a:t>d’information décisionnel (SID)</a:t>
            </a:r>
            <a:endParaRPr lang="fr-FR" dirty="0"/>
          </a:p>
        </p:txBody>
      </p:sp>
      <p:sp>
        <p:nvSpPr>
          <p:cNvPr id="4" name="Espace réservé du numéro de diapositive 3">
            <a:extLst>
              <a:ext uri="{FF2B5EF4-FFF2-40B4-BE49-F238E27FC236}">
                <a16:creationId xmlns:a16="http://schemas.microsoft.com/office/drawing/2014/main" id="{E4ECE11A-E17A-BC41-88C1-8AE52D605C9C}"/>
              </a:ext>
            </a:extLst>
          </p:cNvPr>
          <p:cNvSpPr>
            <a:spLocks noGrp="1"/>
          </p:cNvSpPr>
          <p:nvPr>
            <p:ph type="sldNum" sz="quarter" idx="14"/>
          </p:nvPr>
        </p:nvSpPr>
        <p:spPr/>
        <p:txBody>
          <a:bodyPr/>
          <a:lstStyle/>
          <a:p>
            <a:pPr>
              <a:defRPr/>
            </a:pPr>
            <a:fld id="{482ABCE8-AFB3-9D4E-96FF-6101FDE8226B}" type="slidenum">
              <a:rPr lang="fr-FR" smtClean="0"/>
              <a:pPr>
                <a:defRPr/>
              </a:pPr>
              <a:t>50</a:t>
            </a:fld>
            <a:endParaRPr lang="fr-FR" dirty="0"/>
          </a:p>
        </p:txBody>
      </p:sp>
      <p:sp>
        <p:nvSpPr>
          <p:cNvPr id="5" name="Espace réservé du texte 4"/>
          <p:cNvSpPr>
            <a:spLocks noGrp="1"/>
          </p:cNvSpPr>
          <p:nvPr>
            <p:ph type="body" sz="quarter" idx="12"/>
          </p:nvPr>
        </p:nvSpPr>
        <p:spPr>
          <a:xfrm>
            <a:off x="539552" y="1700808"/>
            <a:ext cx="8424936" cy="1800200"/>
          </a:xfrm>
        </p:spPr>
        <p:txBody>
          <a:bodyPr/>
          <a:lstStyle/>
          <a:p>
            <a:pPr marL="0" lvl="1" indent="0">
              <a:lnSpc>
                <a:spcPct val="110000"/>
              </a:lnSpc>
              <a:buClr>
                <a:schemeClr val="accent1"/>
              </a:buClr>
              <a:buSzPct val="100000"/>
              <a:buNone/>
              <a:tabLst>
                <a:tab pos="539750" algn="l"/>
              </a:tabLst>
              <a:defRPr sz="2600" b="0" i="0"/>
            </a:pPr>
            <a:endParaRPr lang="fr-FR" sz="1800" dirty="0"/>
          </a:p>
          <a:p>
            <a:pPr marL="183420" lvl="1" indent="0">
              <a:lnSpc>
                <a:spcPct val="110000"/>
              </a:lnSpc>
              <a:buSzPct val="100000"/>
              <a:buNone/>
              <a:tabLst>
                <a:tab pos="539750" algn="l"/>
              </a:tabLst>
              <a:defRPr sz="2600" b="0" i="0"/>
            </a:pPr>
            <a:endParaRPr lang="fr-FR" sz="1800" dirty="0"/>
          </a:p>
          <a:p>
            <a:endParaRPr lang="fr-FR" dirty="0"/>
          </a:p>
        </p:txBody>
      </p:sp>
    </p:spTree>
    <p:extLst>
      <p:ext uri="{BB962C8B-B14F-4D97-AF65-F5344CB8AC3E}">
        <p14:creationId xmlns:p14="http://schemas.microsoft.com/office/powerpoint/2010/main" val="334847592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a:xfrm>
            <a:off x="323528" y="1081879"/>
            <a:ext cx="8425631" cy="3096344"/>
          </a:xfrm>
        </p:spPr>
        <p:txBody>
          <a:bodyPr/>
          <a:lstStyle/>
          <a:p>
            <a:pPr marL="342900" lvl="1" indent="-342900">
              <a:lnSpc>
                <a:spcPct val="110000"/>
              </a:lnSpc>
              <a:buFont typeface="Wingdings" panose="05000000000000000000" pitchFamily="2" charset="2"/>
              <a:buChar char="§"/>
              <a:tabLst>
                <a:tab pos="539750" algn="l"/>
              </a:tabLst>
            </a:pPr>
            <a:r>
              <a:rPr lang="fr-FR" sz="2400" dirty="0" smtClean="0">
                <a:solidFill>
                  <a:schemeClr val="tx1"/>
                </a:solidFill>
                <a:latin typeface="Century Gothic" panose="020B0502020202020204" pitchFamily="34" charset="0"/>
                <a:ea typeface="Open Sans" panose="020B0606030504020204" pitchFamily="34" charset="0"/>
                <a:cs typeface="Open Sans" panose="020B0606030504020204" pitchFamily="34" charset="0"/>
              </a:rPr>
              <a:t>Rapport </a:t>
            </a:r>
            <a:r>
              <a:rPr lang="fr-FR" sz="2400" dirty="0">
                <a:solidFill>
                  <a:schemeClr val="tx1"/>
                </a:solidFill>
                <a:latin typeface="Century Gothic" panose="020B0502020202020204" pitchFamily="34" charset="0"/>
                <a:ea typeface="Open Sans" panose="020B0606030504020204" pitchFamily="34" charset="0"/>
                <a:cs typeface="Open Sans" panose="020B0606030504020204" pitchFamily="34" charset="0"/>
              </a:rPr>
              <a:t>du HCERES 2016 mentionnant la nécessaire amélioration de notre </a:t>
            </a:r>
            <a:r>
              <a:rPr lang="fr-FR" sz="2400" dirty="0" smtClean="0">
                <a:solidFill>
                  <a:schemeClr val="tx1"/>
                </a:solidFill>
                <a:latin typeface="Century Gothic" panose="020B0502020202020204" pitchFamily="34" charset="0"/>
                <a:ea typeface="Open Sans" panose="020B0606030504020204" pitchFamily="34" charset="0"/>
                <a:cs typeface="Open Sans" panose="020B0606030504020204" pitchFamily="34" charset="0"/>
              </a:rPr>
              <a:t>système d’information</a:t>
            </a:r>
          </a:p>
          <a:p>
            <a:pPr marL="342900" lvl="1" indent="-342900">
              <a:lnSpc>
                <a:spcPct val="110000"/>
              </a:lnSpc>
              <a:buFont typeface="Wingdings" panose="05000000000000000000" pitchFamily="2" charset="2"/>
              <a:buChar char="§"/>
              <a:tabLst>
                <a:tab pos="539750" algn="l"/>
              </a:tabLst>
            </a:pPr>
            <a:endParaRPr lang="fr-FR" sz="1000" dirty="0" smtClean="0">
              <a:solidFill>
                <a:schemeClr val="tx1"/>
              </a:solidFill>
              <a:latin typeface="Century Gothic" panose="020B0502020202020204" pitchFamily="34" charset="0"/>
              <a:ea typeface="Open Sans" panose="020B0606030504020204" pitchFamily="34" charset="0"/>
              <a:cs typeface="Open Sans" panose="020B0606030504020204" pitchFamily="34" charset="0"/>
            </a:endParaRPr>
          </a:p>
          <a:p>
            <a:pPr marL="342900" lvl="1" indent="-342900">
              <a:lnSpc>
                <a:spcPct val="110000"/>
              </a:lnSpc>
              <a:buFont typeface="Wingdings" panose="05000000000000000000" pitchFamily="2" charset="2"/>
              <a:buChar char="§"/>
              <a:tabLst>
                <a:tab pos="539750" algn="l"/>
              </a:tabLst>
            </a:pPr>
            <a:r>
              <a:rPr lang="fr-FR" sz="2400" dirty="0" smtClean="0">
                <a:solidFill>
                  <a:schemeClr val="tx1"/>
                </a:solidFill>
                <a:latin typeface="Century Gothic" panose="020B0502020202020204" pitchFamily="34" charset="0"/>
                <a:ea typeface="Open Sans" panose="020B0606030504020204" pitchFamily="34" charset="0"/>
                <a:cs typeface="Open Sans" panose="020B0606030504020204" pitchFamily="34" charset="0"/>
              </a:rPr>
              <a:t>Nécessaire </a:t>
            </a:r>
            <a:r>
              <a:rPr lang="fr-FR" sz="2400" dirty="0">
                <a:solidFill>
                  <a:schemeClr val="tx1"/>
                </a:solidFill>
                <a:latin typeface="Century Gothic" panose="020B0502020202020204" pitchFamily="34" charset="0"/>
                <a:ea typeface="Open Sans" panose="020B0606030504020204" pitchFamily="34" charset="0"/>
                <a:cs typeface="Open Sans" panose="020B0606030504020204" pitchFamily="34" charset="0"/>
              </a:rPr>
              <a:t>fiabilisation du pilotage et des bases de données de l’établissement </a:t>
            </a:r>
            <a:r>
              <a:rPr lang="fr-FR" altLang="fr-FR" sz="2400" dirty="0" smtClean="0">
                <a:latin typeface="Century Gothic" panose="020B0502020202020204" pitchFamily="34" charset="0"/>
                <a:ea typeface="Open Sans" panose="020B0606030504020204" pitchFamily="34" charset="0"/>
                <a:cs typeface="Open Sans" panose="020B0606030504020204" pitchFamily="34" charset="0"/>
              </a:rPr>
              <a:t>SID</a:t>
            </a:r>
          </a:p>
          <a:p>
            <a:pPr marL="342900" lvl="1" indent="-342900">
              <a:lnSpc>
                <a:spcPct val="110000"/>
              </a:lnSpc>
              <a:buFont typeface="Wingdings" panose="05000000000000000000" pitchFamily="2" charset="2"/>
              <a:buChar char="§"/>
              <a:tabLst>
                <a:tab pos="539750" algn="l"/>
              </a:tabLst>
            </a:pPr>
            <a:endParaRPr lang="fr-FR" altLang="fr-FR" sz="1000" dirty="0" smtClean="0">
              <a:latin typeface="Century Gothic" panose="020B0502020202020204" pitchFamily="34" charset="0"/>
              <a:ea typeface="Open Sans" panose="020B0606030504020204" pitchFamily="34" charset="0"/>
              <a:cs typeface="Open Sans" panose="020B0606030504020204" pitchFamily="34" charset="0"/>
            </a:endParaRPr>
          </a:p>
          <a:p>
            <a:pPr marL="342900" lvl="1" indent="-342900">
              <a:lnSpc>
                <a:spcPct val="110000"/>
              </a:lnSpc>
              <a:buFont typeface="Wingdings" panose="05000000000000000000" pitchFamily="2" charset="2"/>
              <a:buChar char="§"/>
              <a:tabLst>
                <a:tab pos="539750" algn="l"/>
              </a:tabLst>
            </a:pPr>
            <a:r>
              <a:rPr lang="fr-FR" sz="2400" dirty="0">
                <a:solidFill>
                  <a:schemeClr val="tx1"/>
                </a:solidFill>
                <a:latin typeface="Century Gothic" panose="020B0502020202020204" pitchFamily="34" charset="0"/>
                <a:ea typeface="Open Sans" panose="020B0606030504020204" pitchFamily="34" charset="0"/>
                <a:cs typeface="Open Sans" panose="020B0606030504020204" pitchFamily="34" charset="0"/>
              </a:rPr>
              <a:t>Construction des tableaux de bord </a:t>
            </a:r>
            <a:r>
              <a:rPr lang="fr-FR" sz="2400" dirty="0" smtClean="0">
                <a:solidFill>
                  <a:schemeClr val="tx1"/>
                </a:solidFill>
                <a:latin typeface="Century Gothic" panose="020B0502020202020204" pitchFamily="34" charset="0"/>
                <a:ea typeface="Open Sans" panose="020B0606030504020204" pitchFamily="34" charset="0"/>
                <a:cs typeface="Open Sans" panose="020B0606030504020204" pitchFamily="34" charset="0"/>
              </a:rPr>
              <a:t>indispensables </a:t>
            </a:r>
            <a:r>
              <a:rPr lang="fr-FR" sz="2400" dirty="0">
                <a:solidFill>
                  <a:schemeClr val="tx1"/>
                </a:solidFill>
                <a:latin typeface="Century Gothic" panose="020B0502020202020204" pitchFamily="34" charset="0"/>
                <a:ea typeface="Open Sans" panose="020B0606030504020204" pitchFamily="34" charset="0"/>
                <a:cs typeface="Open Sans" panose="020B0606030504020204" pitchFamily="34" charset="0"/>
              </a:rPr>
              <a:t>au plan de modernisation et développement (PMD </a:t>
            </a:r>
            <a:r>
              <a:rPr lang="fr-FR" sz="2400" dirty="0" smtClean="0">
                <a:solidFill>
                  <a:schemeClr val="tx1"/>
                </a:solidFill>
                <a:latin typeface="Century Gothic" panose="020B0502020202020204" pitchFamily="34" charset="0"/>
                <a:ea typeface="Open Sans" panose="020B0606030504020204" pitchFamily="34" charset="0"/>
                <a:cs typeface="Open Sans" panose="020B0606030504020204" pitchFamily="34" charset="0"/>
              </a:rPr>
              <a:t>en 2017 suites aux difficultés financières de Rennes 1)</a:t>
            </a:r>
          </a:p>
          <a:p>
            <a:pPr marL="342900" lvl="1" indent="-342900">
              <a:lnSpc>
                <a:spcPct val="110000"/>
              </a:lnSpc>
              <a:buFont typeface="Wingdings" panose="05000000000000000000" pitchFamily="2" charset="2"/>
              <a:buChar char="§"/>
              <a:tabLst>
                <a:tab pos="539750" algn="l"/>
              </a:tabLst>
            </a:pPr>
            <a:endParaRPr lang="fr-FR" sz="1000" dirty="0" smtClean="0">
              <a:solidFill>
                <a:schemeClr val="tx1"/>
              </a:solidFill>
              <a:latin typeface="Century Gothic" panose="020B0502020202020204" pitchFamily="34" charset="0"/>
              <a:ea typeface="Open Sans" panose="020B0606030504020204" pitchFamily="34" charset="0"/>
              <a:cs typeface="Open Sans" panose="020B0606030504020204" pitchFamily="34" charset="0"/>
            </a:endParaRPr>
          </a:p>
          <a:p>
            <a:pPr marL="342900" lvl="1" indent="-342900">
              <a:lnSpc>
                <a:spcPct val="110000"/>
              </a:lnSpc>
              <a:buFont typeface="Wingdings" panose="05000000000000000000" pitchFamily="2" charset="2"/>
              <a:buChar char="§"/>
              <a:tabLst>
                <a:tab pos="539750" algn="l"/>
              </a:tabLst>
            </a:pPr>
            <a:r>
              <a:rPr lang="fr-FR" sz="2400" dirty="0" smtClean="0">
                <a:solidFill>
                  <a:schemeClr val="tx1"/>
                </a:solidFill>
                <a:latin typeface="Century Gothic" panose="020B0502020202020204" pitchFamily="34" charset="0"/>
                <a:ea typeface="Open Sans" panose="020B0606030504020204" pitchFamily="34" charset="0"/>
                <a:cs typeface="Open Sans" panose="020B0606030504020204" pitchFamily="34" charset="0"/>
              </a:rPr>
              <a:t>Constat : le SID n’est plus une option mais une ardente obligation</a:t>
            </a:r>
            <a:r>
              <a:rPr lang="fr-FR" sz="1800" dirty="0">
                <a:solidFill>
                  <a:srgbClr val="C00000"/>
                </a:solidFill>
                <a:latin typeface="Century Gothic" panose="020B0502020202020204" pitchFamily="34" charset="0"/>
                <a:ea typeface="Open Sans" panose="020B0606030504020204" pitchFamily="34" charset="0"/>
                <a:cs typeface="Open Sans" panose="020B0606030504020204" pitchFamily="34" charset="0"/>
              </a:rPr>
              <a:t/>
            </a:r>
            <a:br>
              <a:rPr lang="fr-FR" sz="1800" dirty="0">
                <a:solidFill>
                  <a:srgbClr val="C00000"/>
                </a:solidFill>
                <a:latin typeface="Century Gothic" panose="020B0502020202020204" pitchFamily="34" charset="0"/>
                <a:ea typeface="Open Sans" panose="020B0606030504020204" pitchFamily="34" charset="0"/>
                <a:cs typeface="Open Sans" panose="020B0606030504020204" pitchFamily="34" charset="0"/>
              </a:rPr>
            </a:br>
            <a:endParaRPr lang="fr-FR" altLang="fr-FR" sz="2400" dirty="0" smtClean="0">
              <a:latin typeface="Century Gothic" panose="020B0502020202020204" pitchFamily="34" charset="0"/>
              <a:ea typeface="Open Sans" panose="020B0606030504020204" pitchFamily="34" charset="0"/>
              <a:cs typeface="Open Sans" panose="020B0606030504020204" pitchFamily="34" charset="0"/>
            </a:endParaRPr>
          </a:p>
          <a:p>
            <a:pPr marL="457200" lvl="1" indent="-457200">
              <a:lnSpc>
                <a:spcPct val="110000"/>
              </a:lnSpc>
              <a:buFont typeface="+mj-lt"/>
              <a:buAutoNum type="arabicPeriod"/>
              <a:tabLst>
                <a:tab pos="539750" algn="l"/>
              </a:tabLst>
            </a:pPr>
            <a:endParaRPr lang="fr-FR" altLang="fr-FR" sz="2400" dirty="0" smtClean="0">
              <a:latin typeface="Century Gothic" panose="020B0502020202020204" pitchFamily="34" charset="0"/>
              <a:ea typeface="Open Sans" panose="020B0606030504020204" pitchFamily="34" charset="0"/>
              <a:cs typeface="Open Sans" panose="020B0606030504020204" pitchFamily="34" charset="0"/>
            </a:endParaRPr>
          </a:p>
          <a:p>
            <a:pPr marL="457200" lvl="1" indent="-457200">
              <a:lnSpc>
                <a:spcPct val="110000"/>
              </a:lnSpc>
              <a:buFont typeface="+mj-lt"/>
              <a:buAutoNum type="arabicPeriod"/>
              <a:tabLst>
                <a:tab pos="539750" algn="l"/>
              </a:tabLst>
            </a:pPr>
            <a:endParaRPr lang="fr-FR" altLang="fr-FR" sz="2400" dirty="0" smtClean="0">
              <a:latin typeface="Century Gothic" panose="020B0502020202020204" pitchFamily="34" charset="0"/>
              <a:ea typeface="Open Sans" panose="020B0606030504020204" pitchFamily="34" charset="0"/>
              <a:cs typeface="Open Sans" panose="020B0606030504020204" pitchFamily="34" charset="0"/>
            </a:endParaRPr>
          </a:p>
          <a:p>
            <a:pPr marL="457200" lvl="1" indent="-457200">
              <a:lnSpc>
                <a:spcPct val="110000"/>
              </a:lnSpc>
              <a:buFont typeface="+mj-lt"/>
              <a:buAutoNum type="arabicPeriod"/>
              <a:tabLst>
                <a:tab pos="539750" algn="l"/>
              </a:tabLst>
            </a:pPr>
            <a:endParaRPr lang="fr-FR" altLang="fr-FR" sz="2000" dirty="0" smtClean="0">
              <a:latin typeface="Century Gothic" panose="020B0502020202020204" pitchFamily="34" charset="0"/>
              <a:ea typeface="Open Sans" panose="020B0606030504020204" pitchFamily="34" charset="0"/>
              <a:cs typeface="Open Sans" panose="020B0606030504020204" pitchFamily="34" charset="0"/>
            </a:endParaRPr>
          </a:p>
        </p:txBody>
      </p:sp>
      <p:sp>
        <p:nvSpPr>
          <p:cNvPr id="4" name="Espace réservé du numéro de diapositive 3"/>
          <p:cNvSpPr>
            <a:spLocks noGrp="1"/>
          </p:cNvSpPr>
          <p:nvPr>
            <p:ph type="sldNum" sz="quarter" idx="14"/>
          </p:nvPr>
        </p:nvSpPr>
        <p:spPr/>
        <p:txBody>
          <a:bodyPr/>
          <a:lstStyle/>
          <a:p>
            <a:pPr>
              <a:defRPr/>
            </a:pPr>
            <a:fld id="{482ABCE8-AFB3-9D4E-96FF-6101FDE8226B}" type="slidenum">
              <a:rPr lang="fr-FR" smtClean="0">
                <a:latin typeface="Open Sans" panose="020B0606030504020204" pitchFamily="34" charset="0"/>
                <a:ea typeface="Open Sans" panose="020B0606030504020204" pitchFamily="34" charset="0"/>
                <a:cs typeface="Open Sans" panose="020B0606030504020204" pitchFamily="34" charset="0"/>
              </a:rPr>
              <a:pPr>
                <a:defRPr/>
              </a:pPr>
              <a:t>51</a:t>
            </a:fld>
            <a:endParaRPr lang="fr-FR"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itre 2"/>
          <p:cNvSpPr txBox="1">
            <a:spLocks/>
          </p:cNvSpPr>
          <p:nvPr/>
        </p:nvSpPr>
        <p:spPr>
          <a:xfrm>
            <a:off x="1036425" y="404664"/>
            <a:ext cx="7243975" cy="422018"/>
          </a:xfrm>
          <a:prstGeom prst="rect">
            <a:avLst/>
          </a:prstGeom>
        </p:spPr>
        <p:txBody>
          <a:bodyPr>
            <a:noAutofit/>
          </a:bodyPr>
          <a:lstStyle>
            <a:lvl1pPr marL="0" marR="0" indent="0" algn="l" defTabSz="914400" rtl="0" eaLnBrk="1" fontAlgn="base" latinLnBrk="0" hangingPunct="1">
              <a:lnSpc>
                <a:spcPct val="100000"/>
              </a:lnSpc>
              <a:spcBef>
                <a:spcPct val="0"/>
              </a:spcBef>
              <a:spcAft>
                <a:spcPct val="0"/>
              </a:spcAft>
              <a:buClrTx/>
              <a:buSzTx/>
              <a:buFontTx/>
              <a:buNone/>
              <a:tabLst/>
              <a:defRPr sz="3200" b="0" kern="1200">
                <a:solidFill>
                  <a:schemeClr val="accent1"/>
                </a:solidFill>
                <a:latin typeface="Open Sans Semibold"/>
                <a:ea typeface="Open Sans"/>
                <a:cs typeface="Open Sans Semibold"/>
              </a:defRPr>
            </a:lvl1pPr>
            <a:lvl2pPr algn="l" rtl="0" eaLnBrk="1" fontAlgn="base" hangingPunct="1">
              <a:spcBef>
                <a:spcPct val="0"/>
              </a:spcBef>
              <a:spcAft>
                <a:spcPct val="0"/>
              </a:spcAft>
              <a:defRPr sz="2400" b="1">
                <a:solidFill>
                  <a:schemeClr val="accent1"/>
                </a:solidFill>
                <a:latin typeface="Calibri" charset="0"/>
                <a:ea typeface="ＭＳ Ｐゴシック" charset="0"/>
              </a:defRPr>
            </a:lvl2pPr>
            <a:lvl3pPr algn="l" rtl="0" eaLnBrk="1" fontAlgn="base" hangingPunct="1">
              <a:spcBef>
                <a:spcPct val="0"/>
              </a:spcBef>
              <a:spcAft>
                <a:spcPct val="0"/>
              </a:spcAft>
              <a:defRPr sz="2400" b="1">
                <a:solidFill>
                  <a:schemeClr val="accent1"/>
                </a:solidFill>
                <a:latin typeface="Calibri" charset="0"/>
                <a:ea typeface="ＭＳ Ｐゴシック" charset="0"/>
              </a:defRPr>
            </a:lvl3pPr>
            <a:lvl4pPr algn="l" rtl="0" eaLnBrk="1" fontAlgn="base" hangingPunct="1">
              <a:spcBef>
                <a:spcPct val="0"/>
              </a:spcBef>
              <a:spcAft>
                <a:spcPct val="0"/>
              </a:spcAft>
              <a:defRPr sz="2400" b="1">
                <a:solidFill>
                  <a:schemeClr val="accent1"/>
                </a:solidFill>
                <a:latin typeface="Calibri" charset="0"/>
                <a:ea typeface="ＭＳ Ｐゴシック" charset="0"/>
              </a:defRPr>
            </a:lvl4pPr>
            <a:lvl5pPr algn="l" rtl="0" eaLnBrk="1" fontAlgn="base" hangingPunct="1">
              <a:spcBef>
                <a:spcPct val="0"/>
              </a:spcBef>
              <a:spcAft>
                <a:spcPct val="0"/>
              </a:spcAft>
              <a:defRPr sz="2400" b="1">
                <a:solidFill>
                  <a:schemeClr val="accent1"/>
                </a:solidFill>
                <a:latin typeface="Calibri"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400" dirty="0" smtClean="0">
                <a:latin typeface="Century Gothic" panose="020B0502020202020204" pitchFamily="34" charset="0"/>
              </a:rPr>
              <a:t>La genèse du SID de Rennes 1</a:t>
            </a:r>
            <a:endParaRPr lang="fr-FR" sz="2400" dirty="0">
              <a:latin typeface="Century Gothic" panose="020B0502020202020204" pitchFamily="34" charset="0"/>
            </a:endParaRPr>
          </a:p>
        </p:txBody>
      </p:sp>
    </p:spTree>
    <p:extLst>
      <p:ext uri="{BB962C8B-B14F-4D97-AF65-F5344CB8AC3E}">
        <p14:creationId xmlns:p14="http://schemas.microsoft.com/office/powerpoint/2010/main" val="359231714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a:xfrm>
            <a:off x="611560" y="-315416"/>
            <a:ext cx="7560840" cy="3096344"/>
          </a:xfrm>
        </p:spPr>
        <p:txBody>
          <a:bodyPr/>
          <a:lstStyle/>
          <a:p>
            <a:pPr marL="457200" lvl="1" indent="-457200">
              <a:lnSpc>
                <a:spcPct val="110000"/>
              </a:lnSpc>
              <a:buAutoNum type="arabicPeriod"/>
              <a:tabLst>
                <a:tab pos="539750" algn="l"/>
              </a:tabLst>
            </a:pPr>
            <a:endParaRPr lang="fr-FR" altLang="fr-FR" sz="1800" dirty="0" smtClean="0">
              <a:solidFill>
                <a:srgbClr val="C00000"/>
              </a:solidFill>
              <a:latin typeface="Calibri" panose="020F0502020204030204" pitchFamily="34" charset="0"/>
              <a:ea typeface="Arial Narrow" panose="020B0606020202030204" pitchFamily="34" charset="0"/>
              <a:cs typeface="Calibri" panose="020F0502020204030204" pitchFamily="34" charset="0"/>
            </a:endParaRPr>
          </a:p>
          <a:p>
            <a:pPr marL="457200" lvl="1" indent="-457200">
              <a:lnSpc>
                <a:spcPct val="110000"/>
              </a:lnSpc>
              <a:buAutoNum type="arabicPeriod"/>
              <a:tabLst>
                <a:tab pos="539750" algn="l"/>
              </a:tabLst>
            </a:pPr>
            <a:endParaRPr lang="fr-FR" altLang="fr-FR" sz="1800" dirty="0" smtClean="0">
              <a:solidFill>
                <a:srgbClr val="C00000"/>
              </a:solidFill>
              <a:latin typeface="Calibri" panose="020F0502020204030204" pitchFamily="34" charset="0"/>
              <a:ea typeface="Arial Narrow" panose="020B0606020202030204" pitchFamily="34" charset="0"/>
              <a:cs typeface="Calibri" panose="020F0502020204030204" pitchFamily="34" charset="0"/>
            </a:endParaRPr>
          </a:p>
          <a:p>
            <a:pPr marL="817200" lvl="2" indent="-457200">
              <a:lnSpc>
                <a:spcPct val="110000"/>
              </a:lnSpc>
              <a:buClr>
                <a:srgbClr val="C00000"/>
              </a:buClr>
              <a:buFont typeface="Wingdings" panose="05000000000000000000" pitchFamily="2" charset="2"/>
              <a:buChar char="ü"/>
              <a:tabLst>
                <a:tab pos="539750" algn="l"/>
              </a:tabLst>
            </a:pPr>
            <a:r>
              <a:rPr lang="fr-FR" altLang="fr-FR" dirty="0" smtClean="0">
                <a:latin typeface="Calibri" panose="020F0502020204030204" pitchFamily="34" charset="0"/>
                <a:ea typeface="Arial Narrow" panose="020B0606020202030204" pitchFamily="34" charset="0"/>
                <a:cs typeface="Calibri" panose="020F0502020204030204" pitchFamily="34" charset="0"/>
              </a:rPr>
              <a:t>Un récent rapport de la cour des comptes (février 2019) note que</a:t>
            </a:r>
          </a:p>
          <a:p>
            <a:pPr marL="360000" lvl="2" indent="0">
              <a:lnSpc>
                <a:spcPct val="110000"/>
              </a:lnSpc>
              <a:buClr>
                <a:srgbClr val="C00000"/>
              </a:buClr>
              <a:buNone/>
              <a:tabLst>
                <a:tab pos="539750" algn="l"/>
              </a:tabLst>
            </a:pPr>
            <a:r>
              <a:rPr lang="fr-FR" i="1" dirty="0" smtClean="0">
                <a:solidFill>
                  <a:srgbClr val="FF0000"/>
                </a:solidFill>
                <a:latin typeface="Calibri" panose="020F0502020204030204" pitchFamily="34" charset="0"/>
                <a:cs typeface="Calibri" panose="020F0502020204030204" pitchFamily="34" charset="0"/>
              </a:rPr>
              <a:t> « la mise </a:t>
            </a:r>
            <a:r>
              <a:rPr lang="fr-FR" i="1" dirty="0">
                <a:solidFill>
                  <a:srgbClr val="FF0000"/>
                </a:solidFill>
                <a:latin typeface="Calibri" panose="020F0502020204030204" pitchFamily="34" charset="0"/>
                <a:cs typeface="Calibri" panose="020F0502020204030204" pitchFamily="34" charset="0"/>
              </a:rPr>
              <a:t>à niveau des systèmes d’information des universités n’a pas non plus été au rendez-vous, lors du passage aux RCE, leur hétérogénéité pénalisant les </a:t>
            </a:r>
            <a:r>
              <a:rPr lang="fr-FR" i="1" dirty="0" smtClean="0">
                <a:solidFill>
                  <a:srgbClr val="FF0000"/>
                </a:solidFill>
                <a:latin typeface="Calibri" panose="020F0502020204030204" pitchFamily="34" charset="0"/>
                <a:cs typeface="Calibri" panose="020F0502020204030204" pitchFamily="34" charset="0"/>
              </a:rPr>
              <a:t>universités </a:t>
            </a:r>
            <a:r>
              <a:rPr lang="fr-FR" i="1" dirty="0" smtClean="0">
                <a:latin typeface="Calibri" panose="020F0502020204030204" pitchFamily="34" charset="0"/>
                <a:cs typeface="Calibri" panose="020F0502020204030204" pitchFamily="34" charset="0"/>
              </a:rPr>
              <a:t>»</a:t>
            </a:r>
          </a:p>
          <a:p>
            <a:pPr marL="817200" lvl="2" indent="-457200">
              <a:lnSpc>
                <a:spcPct val="110000"/>
              </a:lnSpc>
              <a:buClr>
                <a:srgbClr val="C00000"/>
              </a:buClr>
              <a:buFont typeface="Wingdings" panose="05000000000000000000" pitchFamily="2" charset="2"/>
              <a:buChar char="ü"/>
              <a:tabLst>
                <a:tab pos="539750" algn="l"/>
              </a:tabLst>
            </a:pPr>
            <a:endParaRPr lang="fr-FR" i="1" dirty="0" smtClean="0">
              <a:latin typeface="Calibri" panose="020F0502020204030204" pitchFamily="34" charset="0"/>
              <a:cs typeface="Calibri" panose="020F0502020204030204" pitchFamily="34" charset="0"/>
            </a:endParaRPr>
          </a:p>
          <a:p>
            <a:pPr marL="817200" lvl="2" indent="-457200">
              <a:lnSpc>
                <a:spcPct val="110000"/>
              </a:lnSpc>
              <a:buClr>
                <a:srgbClr val="C00000"/>
              </a:buClr>
              <a:buFont typeface="Wingdings" panose="05000000000000000000" pitchFamily="2" charset="2"/>
              <a:buChar char="ü"/>
              <a:tabLst>
                <a:tab pos="539750" algn="l"/>
              </a:tabLst>
            </a:pPr>
            <a:r>
              <a:rPr lang="fr-FR" altLang="fr-FR" dirty="0" smtClean="0">
                <a:latin typeface="Calibri" panose="020F0502020204030204" pitchFamily="34" charset="0"/>
                <a:ea typeface="Arial Narrow" panose="020B0606020202030204" pitchFamily="34" charset="0"/>
                <a:cs typeface="Calibri" panose="020F0502020204030204" pitchFamily="34" charset="0"/>
              </a:rPr>
              <a:t>Nouvel environnement et nouveaux défis nécessitent la refonte du système d’information orienté vers un indispensable SID afin d’améliorer le pilotage d’établissement et d’obtenir des gains en efficience</a:t>
            </a:r>
          </a:p>
          <a:p>
            <a:pPr marL="817200" lvl="2" indent="-457200">
              <a:lnSpc>
                <a:spcPct val="110000"/>
              </a:lnSpc>
              <a:buClr>
                <a:srgbClr val="C00000"/>
              </a:buClr>
              <a:buFont typeface="Wingdings" panose="05000000000000000000" pitchFamily="2" charset="2"/>
              <a:buChar char="ü"/>
              <a:tabLst>
                <a:tab pos="539750" algn="l"/>
              </a:tabLst>
            </a:pPr>
            <a:endParaRPr lang="fr-FR" altLang="fr-FR" dirty="0" smtClean="0">
              <a:latin typeface="Calibri" panose="020F0502020204030204" pitchFamily="34" charset="0"/>
              <a:ea typeface="Arial Narrow" panose="020B0606020202030204" pitchFamily="34" charset="0"/>
              <a:cs typeface="Calibri" panose="020F0502020204030204" pitchFamily="34" charset="0"/>
            </a:endParaRPr>
          </a:p>
          <a:p>
            <a:pPr marL="817200" lvl="2" indent="-457200">
              <a:lnSpc>
                <a:spcPct val="110000"/>
              </a:lnSpc>
              <a:buClr>
                <a:srgbClr val="C00000"/>
              </a:buClr>
              <a:buFont typeface="Wingdings" panose="05000000000000000000" pitchFamily="2" charset="2"/>
              <a:buChar char="ü"/>
              <a:tabLst>
                <a:tab pos="539750" algn="l"/>
              </a:tabLst>
            </a:pPr>
            <a:endParaRPr lang="fr-FR" altLang="fr-FR" dirty="0" smtClean="0">
              <a:latin typeface="Calibri" panose="020F0502020204030204" pitchFamily="34" charset="0"/>
              <a:ea typeface="Arial Narrow" panose="020B0606020202030204" pitchFamily="34" charset="0"/>
              <a:cs typeface="Calibri" panose="020F0502020204030204" pitchFamily="34" charset="0"/>
            </a:endParaRPr>
          </a:p>
          <a:p>
            <a:pPr marL="1177200" lvl="3" indent="-457200">
              <a:lnSpc>
                <a:spcPct val="110000"/>
              </a:lnSpc>
              <a:buClr>
                <a:srgbClr val="C00000"/>
              </a:buClr>
              <a:buFont typeface="Arial" panose="020B0604020202020204" pitchFamily="34" charset="0"/>
              <a:buChar char="•"/>
              <a:tabLst>
                <a:tab pos="539750" algn="l"/>
              </a:tabLst>
            </a:pPr>
            <a:endParaRPr lang="fr-FR" altLang="fr-FR" sz="1800" dirty="0" smtClean="0">
              <a:latin typeface="Calibri" panose="020F0502020204030204" pitchFamily="34" charset="0"/>
              <a:ea typeface="Arial Narrow" panose="020B0606020202030204" pitchFamily="34" charset="0"/>
              <a:cs typeface="Calibri" panose="020F0502020204030204" pitchFamily="34" charset="0"/>
            </a:endParaRPr>
          </a:p>
          <a:p>
            <a:pPr marL="817200" lvl="2" indent="-457200">
              <a:lnSpc>
                <a:spcPct val="110000"/>
              </a:lnSpc>
              <a:buClr>
                <a:srgbClr val="C00000"/>
              </a:buClr>
              <a:buFont typeface="Wingdings" panose="05000000000000000000" pitchFamily="2" charset="2"/>
              <a:buChar char="ü"/>
              <a:tabLst>
                <a:tab pos="539750" algn="l"/>
              </a:tabLst>
            </a:pPr>
            <a:endParaRPr lang="fr-FR" altLang="fr-FR" dirty="0" smtClean="0">
              <a:latin typeface="Calibri" panose="020F0502020204030204" pitchFamily="34" charset="0"/>
              <a:ea typeface="Arial Narrow" panose="020B0606020202030204" pitchFamily="34" charset="0"/>
              <a:cs typeface="Calibri" panose="020F0502020204030204" pitchFamily="34" charset="0"/>
            </a:endParaRPr>
          </a:p>
          <a:p>
            <a:pPr marL="817200" lvl="2" indent="-457200">
              <a:lnSpc>
                <a:spcPct val="110000"/>
              </a:lnSpc>
              <a:buClr>
                <a:srgbClr val="C00000"/>
              </a:buClr>
              <a:buFont typeface="Wingdings" panose="05000000000000000000" pitchFamily="2" charset="2"/>
              <a:buChar char="ü"/>
              <a:tabLst>
                <a:tab pos="539750" algn="l"/>
              </a:tabLst>
            </a:pPr>
            <a:endParaRPr lang="fr-FR" altLang="fr-FR" dirty="0">
              <a:latin typeface="Calibri" panose="020F0502020204030204" pitchFamily="34" charset="0"/>
              <a:ea typeface="Arial Narrow" panose="020B0606020202030204" pitchFamily="34" charset="0"/>
              <a:cs typeface="Calibri" panose="020F0502020204030204" pitchFamily="34" charset="0"/>
            </a:endParaRPr>
          </a:p>
          <a:p>
            <a:endParaRPr lang="fr-FR" sz="1800" dirty="0">
              <a:latin typeface="Calibri" panose="020F0502020204030204" pitchFamily="34" charset="0"/>
              <a:cs typeface="Calibri" panose="020F0502020204030204" pitchFamily="34" charset="0"/>
            </a:endParaRPr>
          </a:p>
          <a:p>
            <a:pPr marL="817200" lvl="2" indent="-457200">
              <a:lnSpc>
                <a:spcPct val="110000"/>
              </a:lnSpc>
              <a:buClr>
                <a:srgbClr val="C00000"/>
              </a:buClr>
              <a:buFont typeface="Wingdings" panose="05000000000000000000" pitchFamily="2" charset="2"/>
              <a:buChar char="ü"/>
              <a:tabLst>
                <a:tab pos="539750" algn="l"/>
              </a:tabLst>
            </a:pPr>
            <a:endParaRPr lang="fr-FR" altLang="fr-FR" dirty="0" smtClean="0">
              <a:latin typeface="Calibri" panose="020F0502020204030204" pitchFamily="34" charset="0"/>
              <a:ea typeface="Arial Narrow" panose="020B0606020202030204" pitchFamily="34" charset="0"/>
              <a:cs typeface="Calibri" panose="020F0502020204030204" pitchFamily="34" charset="0"/>
            </a:endParaRPr>
          </a:p>
          <a:p>
            <a:pPr marL="817200" lvl="2" indent="-457200">
              <a:lnSpc>
                <a:spcPct val="110000"/>
              </a:lnSpc>
              <a:buClr>
                <a:srgbClr val="C00000"/>
              </a:buClr>
              <a:buFont typeface="Wingdings" panose="05000000000000000000" pitchFamily="2" charset="2"/>
              <a:buChar char="ü"/>
              <a:tabLst>
                <a:tab pos="539750" algn="l"/>
              </a:tabLst>
            </a:pPr>
            <a:endParaRPr lang="fr-FR" altLang="fr-FR" dirty="0" smtClean="0">
              <a:latin typeface="Calibri" panose="020F0502020204030204" pitchFamily="34" charset="0"/>
              <a:ea typeface="Arial Narrow" panose="020B0606020202030204" pitchFamily="34" charset="0"/>
              <a:cs typeface="Calibri" panose="020F0502020204030204" pitchFamily="34" charset="0"/>
            </a:endParaRPr>
          </a:p>
          <a:p>
            <a:pPr marL="457200" lvl="1" indent="-457200">
              <a:lnSpc>
                <a:spcPct val="110000"/>
              </a:lnSpc>
              <a:buFont typeface="+mj-lt"/>
              <a:buAutoNum type="arabicPeriod"/>
              <a:tabLst>
                <a:tab pos="539750" algn="l"/>
              </a:tabLst>
            </a:pPr>
            <a:endParaRPr lang="fr-FR" altLang="fr-FR" sz="1800" dirty="0" smtClean="0">
              <a:latin typeface="Calibri" panose="020F0502020204030204" pitchFamily="34" charset="0"/>
              <a:ea typeface="Arial Narrow" panose="020B0606020202030204" pitchFamily="34" charset="0"/>
              <a:cs typeface="Calibri" panose="020F0502020204030204" pitchFamily="34" charset="0"/>
            </a:endParaRPr>
          </a:p>
          <a:p>
            <a:pPr marL="457200" lvl="1" indent="-457200">
              <a:lnSpc>
                <a:spcPct val="110000"/>
              </a:lnSpc>
              <a:buFont typeface="+mj-lt"/>
              <a:buAutoNum type="arabicPeriod"/>
              <a:tabLst>
                <a:tab pos="539750" algn="l"/>
              </a:tabLst>
            </a:pPr>
            <a:endParaRPr lang="fr-FR" altLang="fr-FR" sz="1800" dirty="0" smtClean="0">
              <a:latin typeface="Calibri" panose="020F0502020204030204" pitchFamily="34" charset="0"/>
              <a:ea typeface="Arial Narrow" panose="020B0606020202030204" pitchFamily="34" charset="0"/>
              <a:cs typeface="Calibri" panose="020F0502020204030204" pitchFamily="34" charset="0"/>
            </a:endParaRPr>
          </a:p>
        </p:txBody>
      </p:sp>
      <p:sp>
        <p:nvSpPr>
          <p:cNvPr id="4" name="Espace réservé du numéro de diapositive 3"/>
          <p:cNvSpPr>
            <a:spLocks noGrp="1"/>
          </p:cNvSpPr>
          <p:nvPr>
            <p:ph type="sldNum" sz="quarter" idx="14"/>
          </p:nvPr>
        </p:nvSpPr>
        <p:spPr/>
        <p:txBody>
          <a:bodyPr/>
          <a:lstStyle/>
          <a:p>
            <a:pPr>
              <a:defRPr/>
            </a:pPr>
            <a:fld id="{482ABCE8-AFB3-9D4E-96FF-6101FDE8226B}" type="slidenum">
              <a:rPr lang="fr-FR" smtClean="0"/>
              <a:pPr>
                <a:defRPr/>
              </a:pPr>
              <a:t>52</a:t>
            </a:fld>
            <a:endParaRPr lang="fr-FR" dirty="0"/>
          </a:p>
        </p:txBody>
      </p:sp>
      <p:sp>
        <p:nvSpPr>
          <p:cNvPr id="5" name="ZoneTexte 4"/>
          <p:cNvSpPr txBox="1"/>
          <p:nvPr/>
        </p:nvSpPr>
        <p:spPr>
          <a:xfrm>
            <a:off x="323528" y="4519389"/>
            <a:ext cx="3960440" cy="1615827"/>
          </a:xfrm>
          <a:prstGeom prst="rect">
            <a:avLst/>
          </a:prstGeom>
          <a:noFill/>
        </p:spPr>
        <p:txBody>
          <a:bodyPr wrap="square" rtlCol="0">
            <a:spAutoFit/>
          </a:bodyPr>
          <a:lstStyle/>
          <a:p>
            <a:pPr marL="360000" lvl="2" algn="ctr">
              <a:lnSpc>
                <a:spcPct val="110000"/>
              </a:lnSpc>
              <a:buClr>
                <a:srgbClr val="C00000"/>
              </a:buClr>
              <a:tabLst>
                <a:tab pos="539750" algn="l"/>
              </a:tabLst>
            </a:pPr>
            <a:r>
              <a:rPr lang="fr-FR" altLang="fr-FR" sz="1800" dirty="0">
                <a:latin typeface="MV Boli" panose="02000500030200090000" pitchFamily="2" charset="0"/>
                <a:ea typeface="Arial Narrow" panose="020B0606020202030204" pitchFamily="34" charset="0"/>
                <a:cs typeface="MV Boli" panose="02000500030200090000" pitchFamily="2" charset="0"/>
              </a:rPr>
              <a:t>Le SID permet de fiabiliser les données, de suivre en temps réel les activités de l’université afin d’en renforcer le pilotage, d’élaborer des tableaux de bord</a:t>
            </a:r>
          </a:p>
        </p:txBody>
      </p:sp>
      <p:sp>
        <p:nvSpPr>
          <p:cNvPr id="6" name="ZoneTexte 5"/>
          <p:cNvSpPr txBox="1"/>
          <p:nvPr/>
        </p:nvSpPr>
        <p:spPr>
          <a:xfrm>
            <a:off x="4716016" y="4430865"/>
            <a:ext cx="4427984" cy="1920526"/>
          </a:xfrm>
          <a:prstGeom prst="rect">
            <a:avLst/>
          </a:prstGeom>
          <a:noFill/>
        </p:spPr>
        <p:txBody>
          <a:bodyPr wrap="square" rtlCol="0">
            <a:spAutoFit/>
          </a:bodyPr>
          <a:lstStyle/>
          <a:p>
            <a:pPr marL="360000" lvl="2">
              <a:lnSpc>
                <a:spcPct val="110000"/>
              </a:lnSpc>
              <a:buClr>
                <a:srgbClr val="C00000"/>
              </a:buClr>
              <a:tabLst>
                <a:tab pos="539750" algn="l"/>
              </a:tabLst>
            </a:pPr>
            <a:r>
              <a:rPr lang="fr-FR" altLang="fr-FR" sz="1800" dirty="0">
                <a:latin typeface="MV Boli" panose="02000500030200090000" pitchFamily="2" charset="0"/>
                <a:ea typeface="Arial Narrow" panose="020B0606020202030204" pitchFamily="34" charset="0"/>
                <a:cs typeface="MV Boli" panose="02000500030200090000" pitchFamily="2" charset="0"/>
              </a:rPr>
              <a:t>Le SID doit se présenter sous la forme d’une plateforme web </a:t>
            </a:r>
            <a:r>
              <a:rPr lang="fr-FR" altLang="fr-FR" sz="1800" dirty="0" smtClean="0">
                <a:latin typeface="MV Boli" panose="02000500030200090000" pitchFamily="2" charset="0"/>
                <a:ea typeface="Arial Narrow" panose="020B0606020202030204" pitchFamily="34" charset="0"/>
                <a:cs typeface="MV Boli" panose="02000500030200090000" pitchFamily="2" charset="0"/>
              </a:rPr>
              <a:t>dynamique, </a:t>
            </a:r>
            <a:r>
              <a:rPr lang="fr-FR" altLang="fr-FR" sz="1800" u="sng" dirty="0" smtClean="0">
                <a:solidFill>
                  <a:schemeClr val="accent1"/>
                </a:solidFill>
                <a:latin typeface="MV Boli" panose="02000500030200090000" pitchFamily="2" charset="0"/>
                <a:ea typeface="Arial Narrow" panose="020B0606020202030204" pitchFamily="34" charset="0"/>
                <a:cs typeface="MV Boli" panose="02000500030200090000" pitchFamily="2" charset="0"/>
              </a:rPr>
              <a:t>ouverte à tous,</a:t>
            </a:r>
            <a:r>
              <a:rPr lang="fr-FR" altLang="fr-FR" sz="1800" dirty="0" smtClean="0">
                <a:latin typeface="MV Boli" panose="02000500030200090000" pitchFamily="2" charset="0"/>
                <a:ea typeface="Arial Narrow" panose="020B0606020202030204" pitchFamily="34" charset="0"/>
                <a:cs typeface="MV Boli" panose="02000500030200090000" pitchFamily="2" charset="0"/>
              </a:rPr>
              <a:t> et qui </a:t>
            </a:r>
            <a:r>
              <a:rPr lang="fr-FR" altLang="fr-FR" sz="1800" dirty="0">
                <a:latin typeface="MV Boli" panose="02000500030200090000" pitchFamily="2" charset="0"/>
                <a:ea typeface="Arial Narrow" panose="020B0606020202030204" pitchFamily="34" charset="0"/>
                <a:cs typeface="MV Boli" panose="02000500030200090000" pitchFamily="2" charset="0"/>
              </a:rPr>
              <a:t>met en images des données facilitant </a:t>
            </a:r>
            <a:r>
              <a:rPr lang="fr-FR" altLang="fr-FR" sz="1800" dirty="0" smtClean="0">
                <a:latin typeface="MV Boli" panose="02000500030200090000" pitchFamily="2" charset="0"/>
                <a:ea typeface="Arial Narrow" panose="020B0606020202030204" pitchFamily="34" charset="0"/>
                <a:cs typeface="MV Boli" panose="02000500030200090000" pitchFamily="2" charset="0"/>
              </a:rPr>
              <a:t>leur </a:t>
            </a:r>
            <a:r>
              <a:rPr lang="fr-FR" altLang="fr-FR" sz="1800" dirty="0">
                <a:latin typeface="MV Boli" panose="02000500030200090000" pitchFamily="2" charset="0"/>
                <a:ea typeface="Arial Narrow" panose="020B0606020202030204" pitchFamily="34" charset="0"/>
                <a:cs typeface="MV Boli" panose="02000500030200090000" pitchFamily="2" charset="0"/>
              </a:rPr>
              <a:t>compréhension et leur </a:t>
            </a:r>
            <a:r>
              <a:rPr lang="fr-FR" altLang="fr-FR" sz="1800" dirty="0" smtClean="0">
                <a:latin typeface="MV Boli" panose="02000500030200090000" pitchFamily="2" charset="0"/>
                <a:ea typeface="Arial Narrow" panose="020B0606020202030204" pitchFamily="34" charset="0"/>
                <a:cs typeface="MV Boli" panose="02000500030200090000" pitchFamily="2" charset="0"/>
              </a:rPr>
              <a:t>interprétation</a:t>
            </a:r>
            <a:endParaRPr lang="fr-FR" altLang="fr-FR" sz="1800" dirty="0">
              <a:latin typeface="MV Boli" panose="02000500030200090000" pitchFamily="2" charset="0"/>
              <a:ea typeface="Arial Narrow" panose="020B0606020202030204" pitchFamily="34" charset="0"/>
              <a:cs typeface="MV Boli" panose="02000500030200090000" pitchFamily="2" charset="0"/>
            </a:endParaRPr>
          </a:p>
        </p:txBody>
      </p:sp>
      <p:cxnSp>
        <p:nvCxnSpPr>
          <p:cNvPr id="8" name="Connecteur droit avec flèche 7"/>
          <p:cNvCxnSpPr/>
          <p:nvPr/>
        </p:nvCxnSpPr>
        <p:spPr>
          <a:xfrm flipH="1">
            <a:off x="3347864" y="3560448"/>
            <a:ext cx="1548173" cy="94867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a:off x="4896036" y="3573016"/>
            <a:ext cx="1620180" cy="936104"/>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9" name="Accolade ouvrante 18"/>
          <p:cNvSpPr/>
          <p:nvPr/>
        </p:nvSpPr>
        <p:spPr>
          <a:xfrm rot="16200000">
            <a:off x="4773136" y="641749"/>
            <a:ext cx="245800" cy="5688632"/>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Tree>
    <p:extLst>
      <p:ext uri="{BB962C8B-B14F-4D97-AF65-F5344CB8AC3E}">
        <p14:creationId xmlns:p14="http://schemas.microsoft.com/office/powerpoint/2010/main" val="32586662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4"/>
          </p:nvPr>
        </p:nvSpPr>
        <p:spPr/>
        <p:txBody>
          <a:bodyPr/>
          <a:lstStyle/>
          <a:p>
            <a:pPr>
              <a:defRPr/>
            </a:pPr>
            <a:fld id="{482ABCE8-AFB3-9D4E-96FF-6101FDE8226B}" type="slidenum">
              <a:rPr lang="fr-FR" smtClean="0">
                <a:latin typeface="Open Sans" panose="020B0606030504020204" pitchFamily="34" charset="0"/>
                <a:ea typeface="Open Sans" panose="020B0606030504020204" pitchFamily="34" charset="0"/>
                <a:cs typeface="Open Sans" panose="020B0606030504020204" pitchFamily="34" charset="0"/>
              </a:rPr>
              <a:pPr>
                <a:defRPr/>
              </a:pPr>
              <a:t>53</a:t>
            </a:fld>
            <a:endParaRPr lang="fr-FR"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itre 2"/>
          <p:cNvSpPr txBox="1">
            <a:spLocks/>
          </p:cNvSpPr>
          <p:nvPr/>
        </p:nvSpPr>
        <p:spPr>
          <a:xfrm>
            <a:off x="1036425" y="404664"/>
            <a:ext cx="7243975" cy="422018"/>
          </a:xfrm>
          <a:prstGeom prst="rect">
            <a:avLst/>
          </a:prstGeom>
        </p:spPr>
        <p:txBody>
          <a:bodyPr>
            <a:noAutofit/>
          </a:bodyPr>
          <a:lstStyle>
            <a:lvl1pPr marL="0" marR="0" indent="0" algn="l" defTabSz="914400" rtl="0" eaLnBrk="1" fontAlgn="base" latinLnBrk="0" hangingPunct="1">
              <a:lnSpc>
                <a:spcPct val="100000"/>
              </a:lnSpc>
              <a:spcBef>
                <a:spcPct val="0"/>
              </a:spcBef>
              <a:spcAft>
                <a:spcPct val="0"/>
              </a:spcAft>
              <a:buClrTx/>
              <a:buSzTx/>
              <a:buFontTx/>
              <a:buNone/>
              <a:tabLst/>
              <a:defRPr sz="3200" b="0" kern="1200">
                <a:solidFill>
                  <a:schemeClr val="accent1"/>
                </a:solidFill>
                <a:latin typeface="Open Sans Semibold"/>
                <a:ea typeface="Open Sans"/>
                <a:cs typeface="Open Sans Semibold"/>
              </a:defRPr>
            </a:lvl1pPr>
            <a:lvl2pPr algn="l" rtl="0" eaLnBrk="1" fontAlgn="base" hangingPunct="1">
              <a:spcBef>
                <a:spcPct val="0"/>
              </a:spcBef>
              <a:spcAft>
                <a:spcPct val="0"/>
              </a:spcAft>
              <a:defRPr sz="2400" b="1">
                <a:solidFill>
                  <a:schemeClr val="accent1"/>
                </a:solidFill>
                <a:latin typeface="Calibri" charset="0"/>
                <a:ea typeface="ＭＳ Ｐゴシック" charset="0"/>
              </a:defRPr>
            </a:lvl2pPr>
            <a:lvl3pPr algn="l" rtl="0" eaLnBrk="1" fontAlgn="base" hangingPunct="1">
              <a:spcBef>
                <a:spcPct val="0"/>
              </a:spcBef>
              <a:spcAft>
                <a:spcPct val="0"/>
              </a:spcAft>
              <a:defRPr sz="2400" b="1">
                <a:solidFill>
                  <a:schemeClr val="accent1"/>
                </a:solidFill>
                <a:latin typeface="Calibri" charset="0"/>
                <a:ea typeface="ＭＳ Ｐゴシック" charset="0"/>
              </a:defRPr>
            </a:lvl3pPr>
            <a:lvl4pPr algn="l" rtl="0" eaLnBrk="1" fontAlgn="base" hangingPunct="1">
              <a:spcBef>
                <a:spcPct val="0"/>
              </a:spcBef>
              <a:spcAft>
                <a:spcPct val="0"/>
              </a:spcAft>
              <a:defRPr sz="2400" b="1">
                <a:solidFill>
                  <a:schemeClr val="accent1"/>
                </a:solidFill>
                <a:latin typeface="Calibri" charset="0"/>
                <a:ea typeface="ＭＳ Ｐゴシック" charset="0"/>
              </a:defRPr>
            </a:lvl4pPr>
            <a:lvl5pPr algn="l" rtl="0" eaLnBrk="1" fontAlgn="base" hangingPunct="1">
              <a:spcBef>
                <a:spcPct val="0"/>
              </a:spcBef>
              <a:spcAft>
                <a:spcPct val="0"/>
              </a:spcAft>
              <a:defRPr sz="2400" b="1">
                <a:solidFill>
                  <a:schemeClr val="accent1"/>
                </a:solidFill>
                <a:latin typeface="Calibri"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fr-FR" sz="2400" dirty="0">
              <a:latin typeface="Century Gothic" panose="020B0502020202020204" pitchFamily="34" charset="0"/>
            </a:endParaRPr>
          </a:p>
        </p:txBody>
      </p:sp>
      <p:sp>
        <p:nvSpPr>
          <p:cNvPr id="6" name="Espace réservé du texte 1"/>
          <p:cNvSpPr txBox="1">
            <a:spLocks/>
          </p:cNvSpPr>
          <p:nvPr/>
        </p:nvSpPr>
        <p:spPr>
          <a:xfrm>
            <a:off x="768497" y="-188683"/>
            <a:ext cx="7416824" cy="1123023"/>
          </a:xfrm>
          <a:prstGeom prst="rect">
            <a:avLst/>
          </a:prstGeom>
        </p:spPr>
        <p:txBody>
          <a:bodyPr vert="horz"/>
          <a:lstStyle>
            <a:lvl1pPr marL="68580" indent="0" algn="l" rtl="0" eaLnBrk="1" fontAlgn="base" hangingPunct="1">
              <a:spcBef>
                <a:spcPct val="20000"/>
              </a:spcBef>
              <a:spcAft>
                <a:spcPct val="0"/>
              </a:spcAft>
              <a:buClr>
                <a:schemeClr val="accent1"/>
              </a:buClr>
              <a:buSzPct val="76000"/>
              <a:buFontTx/>
              <a:buNone/>
              <a:defRPr sz="2400" kern="1200">
                <a:solidFill>
                  <a:schemeClr val="tx2"/>
                </a:solidFill>
                <a:latin typeface="Open Sans"/>
                <a:ea typeface="Open Sans"/>
                <a:cs typeface="Open Sans"/>
              </a:defRPr>
            </a:lvl1pPr>
            <a:lvl2pPr marL="540000" indent="-288000" algn="l" rtl="0" eaLnBrk="1" fontAlgn="base" hangingPunct="1">
              <a:spcBef>
                <a:spcPct val="20000"/>
              </a:spcBef>
              <a:spcAft>
                <a:spcPct val="0"/>
              </a:spcAft>
              <a:buClr>
                <a:srgbClr val="E03C31"/>
              </a:buClr>
              <a:buSzPct val="90000"/>
              <a:buFont typeface="Wingdings 2" charset="0"/>
              <a:buChar char=""/>
              <a:defRPr sz="2100" kern="1200">
                <a:solidFill>
                  <a:schemeClr val="tx2"/>
                </a:solidFill>
                <a:latin typeface="Open Sans"/>
                <a:ea typeface="Open Sans"/>
                <a:cs typeface="Open Sans"/>
              </a:defRPr>
            </a:lvl2pPr>
            <a:lvl3pPr marL="900000" indent="-252000" algn="l" rtl="0" eaLnBrk="1" fontAlgn="base" hangingPunct="1">
              <a:spcBef>
                <a:spcPct val="20000"/>
              </a:spcBef>
              <a:spcAft>
                <a:spcPct val="0"/>
              </a:spcAft>
              <a:buClr>
                <a:schemeClr val="tx1">
                  <a:lumMod val="85000"/>
                  <a:lumOff val="15000"/>
                </a:schemeClr>
              </a:buClr>
              <a:buSzPct val="90000"/>
              <a:buFont typeface="Wingdings" charset="2"/>
              <a:buChar char=""/>
              <a:defRPr sz="1800" kern="1200">
                <a:solidFill>
                  <a:schemeClr val="tx2"/>
                </a:solidFill>
                <a:latin typeface="Open Sans"/>
                <a:ea typeface="Open Sans"/>
                <a:cs typeface="Open Sans"/>
              </a:defRPr>
            </a:lvl3pPr>
            <a:lvl4pPr marL="1260000" indent="-180000" algn="l" rtl="0" eaLnBrk="1" fontAlgn="base" hangingPunct="1">
              <a:spcBef>
                <a:spcPct val="20000"/>
              </a:spcBef>
              <a:spcAft>
                <a:spcPct val="0"/>
              </a:spcAft>
              <a:buClr>
                <a:schemeClr val="accent1"/>
              </a:buClr>
              <a:buSzPct val="76000"/>
              <a:buFont typeface="Courier New"/>
              <a:buChar char="o"/>
              <a:defRPr sz="1500" b="0" i="0" kern="1200" baseline="0">
                <a:solidFill>
                  <a:schemeClr val="tx2"/>
                </a:solidFill>
                <a:latin typeface="Open Sans"/>
                <a:ea typeface="Open Sans"/>
                <a:cs typeface="Open Sans"/>
              </a:defRPr>
            </a:lvl4pPr>
            <a:lvl5pPr marL="1620000" indent="0" algn="l" rtl="0" eaLnBrk="1" fontAlgn="base" hangingPunct="1">
              <a:spcBef>
                <a:spcPct val="20000"/>
              </a:spcBef>
              <a:spcAft>
                <a:spcPct val="0"/>
              </a:spcAft>
              <a:buClr>
                <a:schemeClr val="accent1"/>
              </a:buClr>
              <a:buSzPct val="76000"/>
              <a:buFont typeface="Wingdings 2" charset="0"/>
              <a:buNone/>
              <a:defRPr sz="1300" kern="1200" baseline="0">
                <a:solidFill>
                  <a:schemeClr val="bg2">
                    <a:lumMod val="50000"/>
                  </a:schemeClr>
                </a:solidFill>
                <a:latin typeface="Open Sans"/>
                <a:ea typeface="Open Sans"/>
                <a:cs typeface="Open Sans"/>
              </a:defRPr>
            </a:lvl5pPr>
            <a:lvl6pPr marL="1620000" indent="0" algn="l" defTabSz="914400" rtl="0" eaLnBrk="1" latinLnBrk="0" hangingPunct="1">
              <a:spcBef>
                <a:spcPct val="20000"/>
              </a:spcBef>
              <a:buClr>
                <a:schemeClr val="accent1"/>
              </a:buClr>
              <a:buSzPct val="76000"/>
              <a:buFontTx/>
              <a:buNone/>
              <a:defRPr sz="1200" kern="1200" baseline="0">
                <a:solidFill>
                  <a:srgbClr val="747474"/>
                </a:solidFill>
                <a:latin typeface="Open Sans"/>
                <a:ea typeface="+mn-ea"/>
                <a:cs typeface="Open Sans"/>
              </a:defRPr>
            </a:lvl6pPr>
            <a:lvl7pPr marL="1620000" indent="0" algn="l" defTabSz="914400" rtl="0" eaLnBrk="1" latinLnBrk="0" hangingPunct="1">
              <a:spcBef>
                <a:spcPct val="20000"/>
              </a:spcBef>
              <a:buClr>
                <a:schemeClr val="accent1"/>
              </a:buClr>
              <a:buSzPct val="76000"/>
              <a:buFontTx/>
              <a:buNone/>
              <a:defRPr sz="1200" kern="1200">
                <a:solidFill>
                  <a:schemeClr val="bg2">
                    <a:lumMod val="50000"/>
                  </a:schemeClr>
                </a:solidFill>
                <a:latin typeface="Open Sans"/>
                <a:ea typeface="+mn-ea"/>
                <a:cs typeface="Open San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lvl="1" algn="just"/>
            <a:endParaRPr lang="fr-FR" sz="1300" dirty="0" smtClean="0">
              <a:solidFill>
                <a:srgbClr val="FF0000"/>
              </a:solidFill>
              <a:latin typeface="Century" panose="02040604050505020304" pitchFamily="18" charset="0"/>
            </a:endParaRPr>
          </a:p>
          <a:p>
            <a:pPr marL="645750" lvl="2" indent="-285750" algn="just">
              <a:lnSpc>
                <a:spcPct val="110000"/>
              </a:lnSpc>
              <a:tabLst>
                <a:tab pos="539750" algn="l"/>
              </a:tabLst>
            </a:pPr>
            <a:r>
              <a:rPr lang="fr-FR" altLang="fr-FR" sz="1300" dirty="0" smtClean="0">
                <a:latin typeface="Calibri" panose="020F0502020204030204" pitchFamily="34" charset="0"/>
                <a:ea typeface="Open Sans" panose="020B0606030504020204" pitchFamily="34" charset="0"/>
                <a:cs typeface="Calibri" panose="020F0502020204030204" pitchFamily="34" charset="0"/>
              </a:rPr>
              <a:t>Mise en place réussie du SID à Rennes 1</a:t>
            </a:r>
            <a:endParaRPr lang="fr-FR" altLang="fr-FR" sz="1300" dirty="0">
              <a:latin typeface="Calibri" panose="020F0502020204030204" pitchFamily="34" charset="0"/>
              <a:ea typeface="Open Sans" panose="020B0606030504020204" pitchFamily="34" charset="0"/>
              <a:cs typeface="Calibri" panose="020F0502020204030204" pitchFamily="34" charset="0"/>
            </a:endParaRPr>
          </a:p>
          <a:p>
            <a:pPr marL="645750" lvl="2" indent="-285750" algn="just">
              <a:lnSpc>
                <a:spcPct val="110000"/>
              </a:lnSpc>
              <a:tabLst>
                <a:tab pos="539750" algn="l"/>
              </a:tabLst>
            </a:pPr>
            <a:r>
              <a:rPr lang="fr-FR" altLang="fr-FR" sz="1300" dirty="0" smtClean="0">
                <a:latin typeface="Calibri" panose="020F0502020204030204" pitchFamily="34" charset="0"/>
                <a:ea typeface="Open Sans" panose="020B0606030504020204" pitchFamily="34" charset="0"/>
                <a:cs typeface="Calibri" panose="020F0502020204030204" pitchFamily="34" charset="0"/>
              </a:rPr>
              <a:t>Souhait de partager cette réussite avec la communauté de l’ESR</a:t>
            </a:r>
          </a:p>
          <a:p>
            <a:pPr marL="645750" lvl="2" indent="-285750" algn="just">
              <a:lnSpc>
                <a:spcPct val="110000"/>
              </a:lnSpc>
              <a:tabLst>
                <a:tab pos="539750" algn="l"/>
              </a:tabLst>
            </a:pPr>
            <a:r>
              <a:rPr lang="fr-FR" altLang="fr-FR" sz="1300" dirty="0" smtClean="0">
                <a:latin typeface="Calibri" panose="020F0502020204030204" pitchFamily="34" charset="0"/>
                <a:ea typeface="Open Sans" panose="020B0606030504020204" pitchFamily="34" charset="0"/>
                <a:cs typeface="Calibri" panose="020F0502020204030204" pitchFamily="34" charset="0"/>
              </a:rPr>
              <a:t>Evolution corrélée des pratiques : Model Core </a:t>
            </a:r>
            <a:endParaRPr lang="fr-FR" altLang="fr-FR" sz="1300" dirty="0">
              <a:latin typeface="Calibri" panose="020F0502020204030204" pitchFamily="34" charset="0"/>
              <a:ea typeface="Open Sans" panose="020B0606030504020204" pitchFamily="34" charset="0"/>
              <a:cs typeface="Calibri" panose="020F0502020204030204" pitchFamily="34" charset="0"/>
            </a:endParaRPr>
          </a:p>
          <a:p>
            <a:pPr marL="645750" lvl="2" indent="-285750" algn="just">
              <a:lnSpc>
                <a:spcPct val="110000"/>
              </a:lnSpc>
              <a:tabLst>
                <a:tab pos="539750" algn="l"/>
              </a:tabLst>
            </a:pPr>
            <a:r>
              <a:rPr lang="fr-FR" altLang="fr-FR" sz="1300" dirty="0" smtClean="0">
                <a:latin typeface="Calibri" panose="020F0502020204030204" pitchFamily="34" charset="0"/>
                <a:ea typeface="Open Sans" panose="020B0606030504020204" pitchFamily="34" charset="0"/>
                <a:cs typeface="Calibri" panose="020F0502020204030204" pitchFamily="34" charset="0"/>
              </a:rPr>
              <a:t>Model Core partagé par plusieurs partenaires qui ont les mêmes applications que Rennes 1 (Sifac, Apogée, Siham)</a:t>
            </a:r>
          </a:p>
          <a:p>
            <a:pPr marL="645750" lvl="2" indent="-285750" algn="just">
              <a:lnSpc>
                <a:spcPct val="110000"/>
              </a:lnSpc>
              <a:tabLst>
                <a:tab pos="539750" algn="l"/>
              </a:tabLst>
            </a:pPr>
            <a:r>
              <a:rPr lang="fr-FR" altLang="fr-FR" sz="1300" dirty="0" smtClean="0">
                <a:latin typeface="Calibri" panose="020F0502020204030204" pitchFamily="34" charset="0"/>
                <a:ea typeface="Open Sans" panose="020B0606030504020204" pitchFamily="34" charset="0"/>
                <a:cs typeface="Calibri" panose="020F0502020204030204" pitchFamily="34" charset="0"/>
              </a:rPr>
              <a:t>Une plateforme web accessible par tous, partout</a:t>
            </a:r>
          </a:p>
          <a:p>
            <a:pPr marL="645750" lvl="2" indent="-285750" algn="just">
              <a:lnSpc>
                <a:spcPct val="110000"/>
              </a:lnSpc>
              <a:tabLst>
                <a:tab pos="539750" algn="l"/>
              </a:tabLst>
            </a:pPr>
            <a:r>
              <a:rPr lang="fr-FR" altLang="fr-FR" sz="1300" dirty="0" smtClean="0">
                <a:latin typeface="Calibri" panose="020F0502020204030204" pitchFamily="34" charset="0"/>
                <a:ea typeface="Open Sans" panose="020B0606030504020204" pitchFamily="34" charset="0"/>
                <a:cs typeface="Calibri" panose="020F0502020204030204" pitchFamily="34" charset="0"/>
              </a:rPr>
              <a:t>Une intelligence distribuée couvrant les différentes strates du pilotage</a:t>
            </a:r>
            <a:endParaRPr lang="fr-FR" altLang="fr-FR" sz="1300" dirty="0">
              <a:latin typeface="Calibri" panose="020F0502020204030204" pitchFamily="34" charset="0"/>
              <a:ea typeface="Open Sans" panose="020B0606030504020204" pitchFamily="34" charset="0"/>
              <a:cs typeface="Calibri" panose="020F0502020204030204" pitchFamily="34" charset="0"/>
            </a:endParaRPr>
          </a:p>
          <a:p>
            <a:pPr marL="360000" lvl="2" indent="0" algn="just">
              <a:lnSpc>
                <a:spcPct val="110000"/>
              </a:lnSpc>
              <a:buNone/>
              <a:tabLst>
                <a:tab pos="539750" algn="l"/>
              </a:tabLst>
            </a:pPr>
            <a:endParaRPr lang="fr-FR" altLang="fr-FR" sz="1300" dirty="0" smtClean="0">
              <a:latin typeface="Century Gothic" panose="020B0502020202020204" pitchFamily="34" charset="0"/>
              <a:ea typeface="Open Sans" panose="020B0606030504020204" pitchFamily="34" charset="0"/>
              <a:cs typeface="Open Sans" panose="020B0606030504020204" pitchFamily="34" charset="0"/>
            </a:endParaRPr>
          </a:p>
          <a:p>
            <a:pPr marL="252000" lvl="1" indent="0" algn="just">
              <a:buFont typeface="Wingdings 2" charset="0"/>
              <a:buNone/>
            </a:pPr>
            <a:endParaRPr lang="fr-FR" sz="1300" dirty="0" smtClean="0"/>
          </a:p>
        </p:txBody>
      </p:sp>
      <p:sp>
        <p:nvSpPr>
          <p:cNvPr id="8" name="Flèche vers le bas 7"/>
          <p:cNvSpPr/>
          <p:nvPr/>
        </p:nvSpPr>
        <p:spPr>
          <a:xfrm>
            <a:off x="7953861" y="2304695"/>
            <a:ext cx="462921" cy="1070058"/>
          </a:xfrm>
          <a:prstGeom prst="downArrow">
            <a:avLst/>
          </a:prstGeom>
          <a:solidFill>
            <a:schemeClr val="accent1"/>
          </a:solidFill>
          <a:ln w="25400" cap="flat">
            <a:solidFill>
              <a:schemeClr val="accent1">
                <a:lumMod val="60000"/>
                <a:lumOff val="40000"/>
              </a:schemeClr>
            </a:solidFill>
            <a:prstDash val="solid"/>
            <a:round/>
          </a:ln>
          <a:effectLst/>
          <a:sp3d/>
        </p:spPr>
        <p:style>
          <a:lnRef idx="0">
            <a:scrgbClr r="0" g="0" b="0"/>
          </a:lnRef>
          <a:fillRef idx="0">
            <a:scrgbClr r="0" g="0" b="0"/>
          </a:fillRef>
          <a:effectRef idx="0">
            <a:scrgbClr r="0" g="0" b="0"/>
          </a:effectRef>
          <a:fontRef idx="none"/>
        </p:style>
        <p:txBody>
          <a:bodyPr spcFirstLastPara="1" lIns="45718" tIns="45718" rIns="45718" bIns="45718" spcCol="38100">
            <a:noAutofit/>
          </a:bodyPr>
          <a:lstStyle/>
          <a:p>
            <a:pPr fontAlgn="auto">
              <a:spcBef>
                <a:spcPts val="0"/>
              </a:spcBef>
              <a:spcAft>
                <a:spcPts val="0"/>
              </a:spcAft>
              <a:defRPr/>
            </a:pPr>
            <a:endParaRPr lang="fr-FR" sz="1400" dirty="0">
              <a:latin typeface="Arial Narrow" panose="020B0606020202030204" pitchFamily="34" charset="0"/>
              <a:ea typeface="+mn-ea"/>
              <a:cs typeface="+mn-cs"/>
              <a:sym typeface="Calibri"/>
            </a:endParaRPr>
          </a:p>
        </p:txBody>
      </p:sp>
      <p:sp>
        <p:nvSpPr>
          <p:cNvPr id="9" name="Flèche vers le bas 8"/>
          <p:cNvSpPr/>
          <p:nvPr/>
        </p:nvSpPr>
        <p:spPr>
          <a:xfrm>
            <a:off x="3253776" y="2319051"/>
            <a:ext cx="462921" cy="1047266"/>
          </a:xfrm>
          <a:prstGeom prst="downArrow">
            <a:avLst/>
          </a:prstGeom>
          <a:solidFill>
            <a:schemeClr val="accent1"/>
          </a:solidFill>
          <a:ln w="25400" cap="flat">
            <a:solidFill>
              <a:schemeClr val="accent1">
                <a:lumMod val="60000"/>
                <a:lumOff val="40000"/>
              </a:schemeClr>
            </a:solidFill>
            <a:prstDash val="solid"/>
            <a:round/>
          </a:ln>
          <a:effectLst/>
          <a:sp3d/>
        </p:spPr>
        <p:style>
          <a:lnRef idx="0">
            <a:scrgbClr r="0" g="0" b="0"/>
          </a:lnRef>
          <a:fillRef idx="0">
            <a:scrgbClr r="0" g="0" b="0"/>
          </a:fillRef>
          <a:effectRef idx="0">
            <a:scrgbClr r="0" g="0" b="0"/>
          </a:effectRef>
          <a:fontRef idx="none"/>
        </p:style>
        <p:txBody>
          <a:bodyPr spcFirstLastPara="1" lIns="45718" tIns="45718" rIns="45718" bIns="45718" spcCol="38100">
            <a:noAutofit/>
          </a:bodyPr>
          <a:lstStyle/>
          <a:p>
            <a:pPr fontAlgn="auto">
              <a:spcBef>
                <a:spcPts val="0"/>
              </a:spcBef>
              <a:spcAft>
                <a:spcPts val="0"/>
              </a:spcAft>
              <a:defRPr/>
            </a:pPr>
            <a:endParaRPr lang="fr-FR" sz="1400" dirty="0">
              <a:latin typeface="Arial Narrow" panose="020B0606020202030204" pitchFamily="34" charset="0"/>
              <a:ea typeface="+mn-ea"/>
              <a:cs typeface="+mn-cs"/>
              <a:sym typeface="Calibri"/>
            </a:endParaRPr>
          </a:p>
        </p:txBody>
      </p:sp>
      <p:sp>
        <p:nvSpPr>
          <p:cNvPr id="10" name="Flèche vers le bas 9"/>
          <p:cNvSpPr/>
          <p:nvPr/>
        </p:nvSpPr>
        <p:spPr>
          <a:xfrm>
            <a:off x="4220531" y="2319049"/>
            <a:ext cx="462921" cy="1047266"/>
          </a:xfrm>
          <a:prstGeom prst="downArrow">
            <a:avLst/>
          </a:prstGeom>
          <a:solidFill>
            <a:schemeClr val="accent1"/>
          </a:solidFill>
          <a:ln w="25400" cap="flat">
            <a:solidFill>
              <a:schemeClr val="accent1">
                <a:lumMod val="60000"/>
                <a:lumOff val="40000"/>
              </a:schemeClr>
            </a:solidFill>
            <a:prstDash val="solid"/>
            <a:round/>
          </a:ln>
          <a:effectLst/>
          <a:sp3d/>
        </p:spPr>
        <p:style>
          <a:lnRef idx="0">
            <a:scrgbClr r="0" g="0" b="0"/>
          </a:lnRef>
          <a:fillRef idx="0">
            <a:scrgbClr r="0" g="0" b="0"/>
          </a:fillRef>
          <a:effectRef idx="0">
            <a:scrgbClr r="0" g="0" b="0"/>
          </a:effectRef>
          <a:fontRef idx="none"/>
        </p:style>
        <p:txBody>
          <a:bodyPr spcFirstLastPara="1" lIns="45718" tIns="45718" rIns="45718" bIns="45718" spcCol="38100">
            <a:noAutofit/>
          </a:bodyPr>
          <a:lstStyle/>
          <a:p>
            <a:pPr fontAlgn="auto">
              <a:spcBef>
                <a:spcPts val="0"/>
              </a:spcBef>
              <a:spcAft>
                <a:spcPts val="0"/>
              </a:spcAft>
              <a:defRPr/>
            </a:pPr>
            <a:endParaRPr lang="fr-FR" sz="1400" dirty="0">
              <a:latin typeface="Arial Narrow" panose="020B0606020202030204" pitchFamily="34" charset="0"/>
              <a:ea typeface="+mn-ea"/>
              <a:cs typeface="+mn-cs"/>
              <a:sym typeface="Calibri"/>
            </a:endParaRPr>
          </a:p>
        </p:txBody>
      </p:sp>
      <p:sp>
        <p:nvSpPr>
          <p:cNvPr id="11" name="Flèche vers le bas 10"/>
          <p:cNvSpPr/>
          <p:nvPr/>
        </p:nvSpPr>
        <p:spPr>
          <a:xfrm>
            <a:off x="5187096" y="2315124"/>
            <a:ext cx="462921" cy="1050910"/>
          </a:xfrm>
          <a:prstGeom prst="downArrow">
            <a:avLst/>
          </a:prstGeom>
          <a:solidFill>
            <a:schemeClr val="accent1"/>
          </a:solidFill>
          <a:ln w="25400" cap="flat">
            <a:solidFill>
              <a:schemeClr val="accent1">
                <a:lumMod val="60000"/>
                <a:lumOff val="40000"/>
              </a:schemeClr>
            </a:solidFill>
            <a:prstDash val="solid"/>
            <a:round/>
          </a:ln>
          <a:effectLst/>
          <a:sp3d/>
        </p:spPr>
        <p:style>
          <a:lnRef idx="0">
            <a:scrgbClr r="0" g="0" b="0"/>
          </a:lnRef>
          <a:fillRef idx="0">
            <a:scrgbClr r="0" g="0" b="0"/>
          </a:fillRef>
          <a:effectRef idx="0">
            <a:scrgbClr r="0" g="0" b="0"/>
          </a:effectRef>
          <a:fontRef idx="none"/>
        </p:style>
        <p:txBody>
          <a:bodyPr spcFirstLastPara="1" lIns="45718" tIns="45718" rIns="45718" bIns="45718" spcCol="38100">
            <a:noAutofit/>
          </a:bodyPr>
          <a:lstStyle/>
          <a:p>
            <a:pPr fontAlgn="auto">
              <a:spcBef>
                <a:spcPts val="0"/>
              </a:spcBef>
              <a:spcAft>
                <a:spcPts val="0"/>
              </a:spcAft>
              <a:defRPr/>
            </a:pPr>
            <a:endParaRPr lang="fr-FR" sz="1400" dirty="0">
              <a:latin typeface="Arial Narrow" panose="020B0606020202030204" pitchFamily="34" charset="0"/>
              <a:ea typeface="+mn-ea"/>
              <a:cs typeface="+mn-cs"/>
              <a:sym typeface="Calibri"/>
            </a:endParaRPr>
          </a:p>
        </p:txBody>
      </p:sp>
      <p:sp>
        <p:nvSpPr>
          <p:cNvPr id="12" name="Flèche vers le bas 11"/>
          <p:cNvSpPr/>
          <p:nvPr/>
        </p:nvSpPr>
        <p:spPr>
          <a:xfrm>
            <a:off x="6020731" y="2304695"/>
            <a:ext cx="462921" cy="1051109"/>
          </a:xfrm>
          <a:prstGeom prst="downArrow">
            <a:avLst/>
          </a:prstGeom>
          <a:solidFill>
            <a:schemeClr val="accent1"/>
          </a:solidFill>
          <a:ln w="25400" cap="flat">
            <a:solidFill>
              <a:schemeClr val="accent1">
                <a:lumMod val="60000"/>
                <a:lumOff val="40000"/>
              </a:schemeClr>
            </a:solidFill>
            <a:prstDash val="solid"/>
            <a:round/>
          </a:ln>
          <a:effectLst/>
          <a:sp3d/>
        </p:spPr>
        <p:style>
          <a:lnRef idx="0">
            <a:scrgbClr r="0" g="0" b="0"/>
          </a:lnRef>
          <a:fillRef idx="0">
            <a:scrgbClr r="0" g="0" b="0"/>
          </a:fillRef>
          <a:effectRef idx="0">
            <a:scrgbClr r="0" g="0" b="0"/>
          </a:effectRef>
          <a:fontRef idx="none"/>
        </p:style>
        <p:txBody>
          <a:bodyPr spcFirstLastPara="1" lIns="45718" tIns="45718" rIns="45718" bIns="45718" spcCol="38100">
            <a:noAutofit/>
          </a:bodyPr>
          <a:lstStyle/>
          <a:p>
            <a:pPr fontAlgn="auto">
              <a:spcBef>
                <a:spcPts val="0"/>
              </a:spcBef>
              <a:spcAft>
                <a:spcPts val="0"/>
              </a:spcAft>
              <a:defRPr/>
            </a:pPr>
            <a:endParaRPr lang="fr-FR" sz="1400" dirty="0">
              <a:latin typeface="Arial Narrow" panose="020B0606020202030204" pitchFamily="34" charset="0"/>
              <a:ea typeface="+mn-ea"/>
              <a:cs typeface="+mn-cs"/>
              <a:sym typeface="Calibri"/>
            </a:endParaRPr>
          </a:p>
        </p:txBody>
      </p:sp>
      <p:sp>
        <p:nvSpPr>
          <p:cNvPr id="13" name="Flèche vers le bas 12"/>
          <p:cNvSpPr/>
          <p:nvPr/>
        </p:nvSpPr>
        <p:spPr>
          <a:xfrm>
            <a:off x="6987296" y="2325425"/>
            <a:ext cx="462921" cy="1041352"/>
          </a:xfrm>
          <a:prstGeom prst="downArrow">
            <a:avLst/>
          </a:prstGeom>
          <a:solidFill>
            <a:schemeClr val="accent1"/>
          </a:solidFill>
          <a:ln w="25400" cap="flat">
            <a:solidFill>
              <a:schemeClr val="accent1">
                <a:lumMod val="60000"/>
                <a:lumOff val="40000"/>
              </a:schemeClr>
            </a:solidFill>
            <a:prstDash val="solid"/>
            <a:round/>
          </a:ln>
          <a:effectLst/>
          <a:sp3d/>
        </p:spPr>
        <p:style>
          <a:lnRef idx="0">
            <a:scrgbClr r="0" g="0" b="0"/>
          </a:lnRef>
          <a:fillRef idx="0">
            <a:scrgbClr r="0" g="0" b="0"/>
          </a:fillRef>
          <a:effectRef idx="0">
            <a:scrgbClr r="0" g="0" b="0"/>
          </a:effectRef>
          <a:fontRef idx="none"/>
        </p:style>
        <p:txBody>
          <a:bodyPr spcFirstLastPara="1" lIns="45718" tIns="45718" rIns="45718" bIns="45718" spcCol="38100">
            <a:noAutofit/>
          </a:bodyPr>
          <a:lstStyle/>
          <a:p>
            <a:pPr fontAlgn="auto">
              <a:spcBef>
                <a:spcPts val="0"/>
              </a:spcBef>
              <a:spcAft>
                <a:spcPts val="0"/>
              </a:spcAft>
              <a:defRPr/>
            </a:pPr>
            <a:endParaRPr lang="fr-FR" sz="1400" dirty="0">
              <a:latin typeface="Arial Narrow" panose="020B0606020202030204" pitchFamily="34" charset="0"/>
              <a:ea typeface="+mn-ea"/>
              <a:cs typeface="+mn-cs"/>
              <a:sym typeface="Calibri"/>
            </a:endParaRPr>
          </a:p>
        </p:txBody>
      </p:sp>
      <p:sp>
        <p:nvSpPr>
          <p:cNvPr id="14" name="Rectangle 13"/>
          <p:cNvSpPr/>
          <p:nvPr/>
        </p:nvSpPr>
        <p:spPr>
          <a:xfrm>
            <a:off x="3081141" y="1871340"/>
            <a:ext cx="902179" cy="285543"/>
          </a:xfrm>
          <a:prstGeom prst="rect">
            <a:avLst/>
          </a:prstGeom>
          <a:solidFill>
            <a:schemeClr val="accent1"/>
          </a:solidFill>
          <a:ln w="25400" cap="flat">
            <a:solidFill>
              <a:schemeClr val="accent1">
                <a:lumMod val="60000"/>
                <a:lumOff val="40000"/>
              </a:schemeClr>
            </a:solidFill>
            <a:prstDash val="solid"/>
            <a:round/>
          </a:ln>
          <a:effectLst/>
          <a:sp3d/>
        </p:spPr>
        <p:style>
          <a:lnRef idx="0">
            <a:scrgbClr r="0" g="0" b="0"/>
          </a:lnRef>
          <a:fillRef idx="0">
            <a:scrgbClr r="0" g="0" b="0"/>
          </a:fillRef>
          <a:effectRef idx="0">
            <a:scrgbClr r="0" g="0" b="0"/>
          </a:effectRef>
          <a:fontRef idx="none"/>
        </p:style>
        <p:txBody>
          <a:bodyPr spcFirstLastPara="1" wrap="square" lIns="45718" tIns="45718" rIns="45718" bIns="45718" spcCol="38100">
            <a:noAutofit/>
          </a:bodyPr>
          <a:lstStyle/>
          <a:p>
            <a:pPr algn="ctr" fontAlgn="auto">
              <a:spcBef>
                <a:spcPts val="0"/>
              </a:spcBef>
              <a:spcAft>
                <a:spcPts val="0"/>
              </a:spcAft>
              <a:defRPr/>
            </a:pPr>
            <a:r>
              <a:rPr lang="fr-FR" sz="1200" b="1" dirty="0">
                <a:solidFill>
                  <a:schemeClr val="bg1"/>
                </a:solidFill>
                <a:latin typeface="News Gothic MT (Corps)"/>
                <a:ea typeface="+mn-ea"/>
                <a:cs typeface="+mn-cs"/>
                <a:sym typeface="Calibri"/>
              </a:rPr>
              <a:t>Recherche</a:t>
            </a:r>
          </a:p>
        </p:txBody>
      </p:sp>
      <p:sp>
        <p:nvSpPr>
          <p:cNvPr id="15" name="Rectangle 14"/>
          <p:cNvSpPr/>
          <p:nvPr/>
        </p:nvSpPr>
        <p:spPr>
          <a:xfrm>
            <a:off x="4136898" y="1869018"/>
            <a:ext cx="902179" cy="285543"/>
          </a:xfrm>
          <a:prstGeom prst="rect">
            <a:avLst/>
          </a:prstGeom>
          <a:solidFill>
            <a:schemeClr val="accent1"/>
          </a:solidFill>
          <a:ln w="25400" cap="flat">
            <a:solidFill>
              <a:schemeClr val="accent1">
                <a:lumMod val="60000"/>
                <a:lumOff val="40000"/>
              </a:schemeClr>
            </a:solidFill>
            <a:prstDash val="solid"/>
            <a:round/>
          </a:ln>
          <a:effectLst/>
          <a:sp3d/>
        </p:spPr>
        <p:style>
          <a:lnRef idx="0">
            <a:scrgbClr r="0" g="0" b="0"/>
          </a:lnRef>
          <a:fillRef idx="0">
            <a:scrgbClr r="0" g="0" b="0"/>
          </a:fillRef>
          <a:effectRef idx="0">
            <a:scrgbClr r="0" g="0" b="0"/>
          </a:effectRef>
          <a:fontRef idx="none"/>
        </p:style>
        <p:txBody>
          <a:bodyPr spcFirstLastPara="1" lIns="45718" tIns="45718" rIns="45718" bIns="45718" spcCol="38100">
            <a:noAutofit/>
          </a:bodyPr>
          <a:lstStyle/>
          <a:p>
            <a:pPr algn="ctr" fontAlgn="auto">
              <a:spcBef>
                <a:spcPts val="0"/>
              </a:spcBef>
              <a:spcAft>
                <a:spcPts val="0"/>
              </a:spcAft>
              <a:defRPr/>
            </a:pPr>
            <a:r>
              <a:rPr lang="fr-FR" sz="1100" b="1" dirty="0">
                <a:solidFill>
                  <a:schemeClr val="bg1"/>
                </a:solidFill>
                <a:latin typeface="News Gothic MT (Corps)"/>
                <a:ea typeface="+mn-ea"/>
                <a:cs typeface="+mn-cs"/>
                <a:sym typeface="Calibri"/>
              </a:rPr>
              <a:t>Formation</a:t>
            </a:r>
          </a:p>
        </p:txBody>
      </p:sp>
      <p:sp>
        <p:nvSpPr>
          <p:cNvPr id="16" name="Rectangle 15"/>
          <p:cNvSpPr/>
          <p:nvPr/>
        </p:nvSpPr>
        <p:spPr>
          <a:xfrm>
            <a:off x="5115327" y="1866955"/>
            <a:ext cx="756604" cy="298399"/>
          </a:xfrm>
          <a:prstGeom prst="rect">
            <a:avLst/>
          </a:prstGeom>
          <a:solidFill>
            <a:schemeClr val="accent1"/>
          </a:solidFill>
          <a:ln w="25400" cap="flat">
            <a:solidFill>
              <a:schemeClr val="accent1">
                <a:lumMod val="60000"/>
                <a:lumOff val="40000"/>
              </a:schemeClr>
            </a:solidFill>
            <a:prstDash val="solid"/>
            <a:round/>
          </a:ln>
          <a:effectLst/>
          <a:sp3d/>
        </p:spPr>
        <p:style>
          <a:lnRef idx="0">
            <a:scrgbClr r="0" g="0" b="0"/>
          </a:lnRef>
          <a:fillRef idx="0">
            <a:scrgbClr r="0" g="0" b="0"/>
          </a:fillRef>
          <a:effectRef idx="0">
            <a:scrgbClr r="0" g="0" b="0"/>
          </a:effectRef>
          <a:fontRef idx="none"/>
        </p:style>
        <p:txBody>
          <a:bodyPr spcFirstLastPara="1" lIns="45718" tIns="45718" rIns="45718" bIns="45718" spcCol="38100">
            <a:noAutofit/>
          </a:bodyPr>
          <a:lstStyle/>
          <a:p>
            <a:pPr algn="ctr" fontAlgn="auto">
              <a:spcBef>
                <a:spcPts val="0"/>
              </a:spcBef>
              <a:spcAft>
                <a:spcPts val="0"/>
              </a:spcAft>
              <a:defRPr/>
            </a:pPr>
            <a:r>
              <a:rPr lang="fr-FR" sz="1200" b="1" dirty="0" smtClean="0">
                <a:solidFill>
                  <a:schemeClr val="bg1"/>
                </a:solidFill>
                <a:latin typeface="News Gothic MT (Corps)"/>
                <a:ea typeface="+mn-ea"/>
                <a:cs typeface="+mn-cs"/>
                <a:sym typeface="Calibri"/>
              </a:rPr>
              <a:t>RH</a:t>
            </a:r>
            <a:endParaRPr lang="fr-FR" sz="1200" b="1" dirty="0">
              <a:solidFill>
                <a:schemeClr val="bg1"/>
              </a:solidFill>
              <a:latin typeface="News Gothic MT (Corps)"/>
              <a:ea typeface="+mn-ea"/>
              <a:cs typeface="+mn-cs"/>
              <a:sym typeface="Calibri"/>
            </a:endParaRPr>
          </a:p>
        </p:txBody>
      </p:sp>
      <p:sp>
        <p:nvSpPr>
          <p:cNvPr id="17" name="Rectangle 16"/>
          <p:cNvSpPr/>
          <p:nvPr/>
        </p:nvSpPr>
        <p:spPr>
          <a:xfrm>
            <a:off x="5949261" y="1870023"/>
            <a:ext cx="756604" cy="285543"/>
          </a:xfrm>
          <a:prstGeom prst="rect">
            <a:avLst/>
          </a:prstGeom>
          <a:solidFill>
            <a:schemeClr val="accent1"/>
          </a:solidFill>
          <a:ln w="25400" cap="flat">
            <a:solidFill>
              <a:schemeClr val="accent1">
                <a:lumMod val="60000"/>
                <a:lumOff val="40000"/>
              </a:schemeClr>
            </a:solidFill>
            <a:prstDash val="solid"/>
            <a:round/>
          </a:ln>
          <a:effectLst/>
          <a:sp3d/>
        </p:spPr>
        <p:style>
          <a:lnRef idx="0">
            <a:scrgbClr r="0" g="0" b="0"/>
          </a:lnRef>
          <a:fillRef idx="0">
            <a:scrgbClr r="0" g="0" b="0"/>
          </a:fillRef>
          <a:effectRef idx="0">
            <a:scrgbClr r="0" g="0" b="0"/>
          </a:effectRef>
          <a:fontRef idx="none"/>
        </p:style>
        <p:txBody>
          <a:bodyPr spcFirstLastPara="1" lIns="45718" tIns="45718" rIns="45718" bIns="45718" spcCol="38100">
            <a:noAutofit/>
          </a:bodyPr>
          <a:lstStyle/>
          <a:p>
            <a:pPr algn="ctr" fontAlgn="auto">
              <a:spcBef>
                <a:spcPts val="0"/>
              </a:spcBef>
              <a:spcAft>
                <a:spcPts val="0"/>
              </a:spcAft>
              <a:defRPr/>
            </a:pPr>
            <a:r>
              <a:rPr lang="fr-FR" sz="1200" b="1" dirty="0">
                <a:solidFill>
                  <a:schemeClr val="bg1"/>
                </a:solidFill>
                <a:latin typeface="News Gothic MT (Corps)"/>
                <a:ea typeface="+mn-ea"/>
                <a:cs typeface="+mn-cs"/>
                <a:sym typeface="Calibri"/>
              </a:rPr>
              <a:t>Finance</a:t>
            </a:r>
          </a:p>
        </p:txBody>
      </p:sp>
      <p:sp>
        <p:nvSpPr>
          <p:cNvPr id="18" name="Rectangle 17"/>
          <p:cNvSpPr/>
          <p:nvPr/>
        </p:nvSpPr>
        <p:spPr>
          <a:xfrm>
            <a:off x="6855442" y="1866955"/>
            <a:ext cx="960922" cy="285543"/>
          </a:xfrm>
          <a:prstGeom prst="rect">
            <a:avLst/>
          </a:prstGeom>
          <a:solidFill>
            <a:schemeClr val="accent1"/>
          </a:solidFill>
          <a:ln w="25400" cap="flat">
            <a:solidFill>
              <a:schemeClr val="accent1">
                <a:lumMod val="60000"/>
                <a:lumOff val="40000"/>
              </a:schemeClr>
            </a:solidFill>
            <a:prstDash val="solid"/>
            <a:round/>
          </a:ln>
          <a:effectLst/>
          <a:sp3d/>
        </p:spPr>
        <p:style>
          <a:lnRef idx="0">
            <a:scrgbClr r="0" g="0" b="0"/>
          </a:lnRef>
          <a:fillRef idx="0">
            <a:scrgbClr r="0" g="0" b="0"/>
          </a:fillRef>
          <a:effectRef idx="0">
            <a:scrgbClr r="0" g="0" b="0"/>
          </a:effectRef>
          <a:fontRef idx="none"/>
        </p:style>
        <p:txBody>
          <a:bodyPr spcFirstLastPara="1" wrap="square" lIns="45718" tIns="45718" rIns="45718" bIns="45718" spcCol="38100">
            <a:noAutofit/>
          </a:bodyPr>
          <a:lstStyle/>
          <a:p>
            <a:pPr algn="ctr" fontAlgn="auto">
              <a:spcBef>
                <a:spcPts val="0"/>
              </a:spcBef>
              <a:spcAft>
                <a:spcPts val="0"/>
              </a:spcAft>
              <a:defRPr/>
            </a:pPr>
            <a:r>
              <a:rPr lang="fr-FR" sz="1200" b="1" dirty="0">
                <a:solidFill>
                  <a:schemeClr val="bg1"/>
                </a:solidFill>
                <a:latin typeface="News Gothic MT (Corps)"/>
                <a:ea typeface="+mn-ea"/>
                <a:cs typeface="+mn-cs"/>
                <a:sym typeface="Calibri"/>
              </a:rPr>
              <a:t>Patrimoine</a:t>
            </a:r>
          </a:p>
        </p:txBody>
      </p:sp>
      <p:sp>
        <p:nvSpPr>
          <p:cNvPr id="19" name="Flèche droite 18"/>
          <p:cNvSpPr/>
          <p:nvPr/>
        </p:nvSpPr>
        <p:spPr>
          <a:xfrm>
            <a:off x="2927066" y="2362746"/>
            <a:ext cx="6216934" cy="611378"/>
          </a:xfrm>
          <a:prstGeom prst="rightArrow">
            <a:avLst/>
          </a:prstGeom>
          <a:solidFill>
            <a:schemeClr val="tx2">
              <a:lumMod val="50000"/>
              <a:lumOff val="50000"/>
            </a:schemeClr>
          </a:solidFill>
          <a:ln w="25400" cap="flat">
            <a:solidFill>
              <a:schemeClr val="tx1">
                <a:lumMod val="25000"/>
                <a:lumOff val="75000"/>
              </a:schemeClr>
            </a:solidFill>
            <a:prstDash val="solid"/>
            <a:round/>
          </a:ln>
          <a:effectLst/>
          <a:sp3d/>
        </p:spPr>
        <p:style>
          <a:lnRef idx="0">
            <a:scrgbClr r="0" g="0" b="0"/>
          </a:lnRef>
          <a:fillRef idx="0">
            <a:scrgbClr r="0" g="0" b="0"/>
          </a:fillRef>
          <a:effectRef idx="0">
            <a:scrgbClr r="0" g="0" b="0"/>
          </a:effectRef>
          <a:fontRef idx="none"/>
        </p:style>
        <p:txBody>
          <a:bodyPr spcFirstLastPara="1" wrap="square" lIns="45718" tIns="45718" rIns="45718" bIns="45718" spcCol="38100">
            <a:spAutoFit/>
          </a:bodyPr>
          <a:lstStyle/>
          <a:p>
            <a:pPr algn="ctr" fontAlgn="auto">
              <a:spcBef>
                <a:spcPts val="0"/>
              </a:spcBef>
              <a:spcAft>
                <a:spcPts val="0"/>
              </a:spcAft>
              <a:defRPr/>
            </a:pPr>
            <a:r>
              <a:rPr lang="fr-FR" sz="1400" dirty="0">
                <a:solidFill>
                  <a:schemeClr val="bg1"/>
                </a:solidFill>
                <a:latin typeface="+mn-lt"/>
                <a:ea typeface="+mn-ea"/>
                <a:cs typeface="+mn-cs"/>
                <a:sym typeface="Calibri"/>
              </a:rPr>
              <a:t>(SID) : Vue transversale pour le pilotage de l’établissement</a:t>
            </a:r>
          </a:p>
        </p:txBody>
      </p:sp>
      <p:sp>
        <p:nvSpPr>
          <p:cNvPr id="20" name="Rectangle 19"/>
          <p:cNvSpPr/>
          <p:nvPr/>
        </p:nvSpPr>
        <p:spPr>
          <a:xfrm>
            <a:off x="7965941" y="1866955"/>
            <a:ext cx="865586" cy="308813"/>
          </a:xfrm>
          <a:prstGeom prst="rect">
            <a:avLst/>
          </a:prstGeom>
          <a:solidFill>
            <a:schemeClr val="accent1"/>
          </a:solidFill>
          <a:ln w="25400" cap="flat">
            <a:solidFill>
              <a:schemeClr val="accent1">
                <a:lumMod val="60000"/>
                <a:lumOff val="40000"/>
              </a:schemeClr>
            </a:solidFill>
            <a:prstDash val="solid"/>
            <a:round/>
          </a:ln>
          <a:effectLst/>
          <a:sp3d/>
        </p:spPr>
        <p:style>
          <a:lnRef idx="0">
            <a:scrgbClr r="0" g="0" b="0"/>
          </a:lnRef>
          <a:fillRef idx="0">
            <a:scrgbClr r="0" g="0" b="0"/>
          </a:fillRef>
          <a:effectRef idx="0">
            <a:scrgbClr r="0" g="0" b="0"/>
          </a:effectRef>
          <a:fontRef idx="none"/>
        </p:style>
        <p:txBody>
          <a:bodyPr spcFirstLastPara="1" wrap="square" lIns="45718" tIns="45718" rIns="45718" bIns="45718" spcCol="38100">
            <a:noAutofit/>
          </a:bodyPr>
          <a:lstStyle/>
          <a:p>
            <a:pPr algn="ctr" fontAlgn="auto">
              <a:spcBef>
                <a:spcPts val="0"/>
              </a:spcBef>
              <a:spcAft>
                <a:spcPts val="0"/>
              </a:spcAft>
              <a:defRPr/>
            </a:pPr>
            <a:r>
              <a:rPr lang="fr-FR" sz="1200" b="1" dirty="0" smtClean="0">
                <a:solidFill>
                  <a:schemeClr val="bg1"/>
                </a:solidFill>
                <a:effectLst>
                  <a:outerShdw blurRad="38100" dist="38100" dir="2700000" algn="tl">
                    <a:srgbClr val="000000">
                      <a:alpha val="43137"/>
                    </a:srgbClr>
                  </a:outerShdw>
                </a:effectLst>
                <a:latin typeface="News Gothic MT (Corps)"/>
                <a:ea typeface="+mn-ea"/>
                <a:cs typeface="+mn-cs"/>
                <a:sym typeface="Calibri"/>
              </a:rPr>
              <a:t>…</a:t>
            </a:r>
            <a:endParaRPr lang="fr-FR" sz="1200" b="1" dirty="0">
              <a:solidFill>
                <a:schemeClr val="bg1"/>
              </a:solidFill>
              <a:effectLst>
                <a:outerShdw blurRad="38100" dist="38100" dir="2700000" algn="tl">
                  <a:srgbClr val="000000">
                    <a:alpha val="43137"/>
                  </a:srgbClr>
                </a:outerShdw>
              </a:effectLst>
              <a:latin typeface="News Gothic MT (Corps)"/>
              <a:ea typeface="+mn-ea"/>
              <a:cs typeface="+mn-cs"/>
              <a:sym typeface="Calibri"/>
            </a:endParaRPr>
          </a:p>
        </p:txBody>
      </p:sp>
      <p:graphicFrame>
        <p:nvGraphicFramePr>
          <p:cNvPr id="31" name="Diagramme 30"/>
          <p:cNvGraphicFramePr/>
          <p:nvPr>
            <p:extLst/>
          </p:nvPr>
        </p:nvGraphicFramePr>
        <p:xfrm>
          <a:off x="-410221" y="2824561"/>
          <a:ext cx="4776192" cy="3544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2" name="Double flèche verticale 31"/>
          <p:cNvSpPr/>
          <p:nvPr/>
        </p:nvSpPr>
        <p:spPr>
          <a:xfrm>
            <a:off x="1557659" y="3344393"/>
            <a:ext cx="216024" cy="288032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ZoneTexte 32"/>
          <p:cNvSpPr txBox="1"/>
          <p:nvPr/>
        </p:nvSpPr>
        <p:spPr>
          <a:xfrm rot="16200000">
            <a:off x="648558" y="4625728"/>
            <a:ext cx="1415772" cy="461665"/>
          </a:xfrm>
          <a:prstGeom prst="rect">
            <a:avLst/>
          </a:prstGeom>
          <a:noFill/>
        </p:spPr>
        <p:txBody>
          <a:bodyPr wrap="none" rtlCol="0">
            <a:spAutoFit/>
          </a:bodyPr>
          <a:lstStyle/>
          <a:p>
            <a:r>
              <a:rPr lang="fr-FR" dirty="0" smtClean="0">
                <a:solidFill>
                  <a:schemeClr val="accent4">
                    <a:lumMod val="10000"/>
                  </a:schemeClr>
                </a:solidFill>
                <a:latin typeface="News Gothic MT (Corps)"/>
              </a:rPr>
              <a:t>SID</a:t>
            </a:r>
            <a:r>
              <a:rPr lang="fr-FR" dirty="0" smtClean="0">
                <a:solidFill>
                  <a:schemeClr val="accent4">
                    <a:lumMod val="50000"/>
                  </a:schemeClr>
                </a:solidFill>
              </a:rPr>
              <a:t> </a:t>
            </a:r>
            <a:r>
              <a:rPr lang="fr-FR" dirty="0" smtClean="0">
                <a:solidFill>
                  <a:schemeClr val="accent4">
                    <a:lumMod val="10000"/>
                  </a:schemeClr>
                </a:solidFill>
                <a:latin typeface="News Gothic MT (Corps)"/>
              </a:rPr>
              <a:t>ESR</a:t>
            </a:r>
            <a:endParaRPr lang="fr-FR" dirty="0">
              <a:solidFill>
                <a:schemeClr val="accent4">
                  <a:lumMod val="10000"/>
                </a:schemeClr>
              </a:solidFill>
              <a:latin typeface="News Gothic MT (Corps)"/>
            </a:endParaRPr>
          </a:p>
        </p:txBody>
      </p:sp>
      <p:sp>
        <p:nvSpPr>
          <p:cNvPr id="35" name="Chevron 34"/>
          <p:cNvSpPr/>
          <p:nvPr/>
        </p:nvSpPr>
        <p:spPr>
          <a:xfrm rot="10800000">
            <a:off x="4712719" y="4856560"/>
            <a:ext cx="765661" cy="86409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36" name="Chevron 35"/>
          <p:cNvSpPr/>
          <p:nvPr/>
        </p:nvSpPr>
        <p:spPr>
          <a:xfrm rot="10800000">
            <a:off x="5421610" y="4839353"/>
            <a:ext cx="744352" cy="86409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37" name="Chevron 36"/>
          <p:cNvSpPr/>
          <p:nvPr/>
        </p:nvSpPr>
        <p:spPr>
          <a:xfrm rot="5400000">
            <a:off x="6418576" y="4124802"/>
            <a:ext cx="765661" cy="86409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38" name="Chevron 37"/>
          <p:cNvSpPr/>
          <p:nvPr/>
        </p:nvSpPr>
        <p:spPr>
          <a:xfrm rot="5400000">
            <a:off x="6417376" y="3483516"/>
            <a:ext cx="744352" cy="86409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Tree>
    <p:extLst>
      <p:ext uri="{BB962C8B-B14F-4D97-AF65-F5344CB8AC3E}">
        <p14:creationId xmlns:p14="http://schemas.microsoft.com/office/powerpoint/2010/main" val="87819396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883508" y="189504"/>
            <a:ext cx="5649788" cy="788091"/>
          </a:xfrm>
        </p:spPr>
        <p:txBody>
          <a:bodyPr>
            <a:normAutofit/>
          </a:bodyPr>
          <a:lstStyle/>
          <a:p>
            <a:r>
              <a:rPr lang="fr-FR" sz="2800" dirty="0" smtClean="0">
                <a:latin typeface="Open Sans" panose="020B0606030504020204" pitchFamily="34" charset="0"/>
                <a:ea typeface="Open Sans" panose="020B0606030504020204" pitchFamily="34" charset="0"/>
                <a:cs typeface="Open Sans" panose="020B0606030504020204" pitchFamily="34" charset="0"/>
              </a:rPr>
              <a:t>Le Model Core </a:t>
            </a:r>
            <a:endParaRPr lang="fr-FR" sz="28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Espace réservé du numéro de diapositive 3"/>
          <p:cNvSpPr>
            <a:spLocks noGrp="1"/>
          </p:cNvSpPr>
          <p:nvPr>
            <p:ph type="sldNum" sz="quarter" idx="14"/>
          </p:nvPr>
        </p:nvSpPr>
        <p:spPr/>
        <p:txBody>
          <a:bodyPr/>
          <a:lstStyle/>
          <a:p>
            <a:pPr>
              <a:defRPr/>
            </a:pPr>
            <a:fld id="{482ABCE8-AFB3-9D4E-96FF-6101FDE8226B}" type="slidenum">
              <a:rPr lang="fr-FR" smtClean="0"/>
              <a:pPr>
                <a:defRPr/>
              </a:pPr>
              <a:t>54</a:t>
            </a:fld>
            <a:endParaRPr lang="fr-FR" dirty="0"/>
          </a:p>
        </p:txBody>
      </p:sp>
      <p:sp>
        <p:nvSpPr>
          <p:cNvPr id="23" name="Ellipse 22"/>
          <p:cNvSpPr/>
          <p:nvPr/>
        </p:nvSpPr>
        <p:spPr>
          <a:xfrm>
            <a:off x="2915816" y="2348880"/>
            <a:ext cx="2880320" cy="2880320"/>
          </a:xfrm>
          <a:prstGeom prst="ellipse">
            <a:avLst/>
          </a:prstGeom>
          <a:solidFill>
            <a:srgbClr val="D0E8FC"/>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4" name="Ellipse 23"/>
          <p:cNvSpPr/>
          <p:nvPr/>
        </p:nvSpPr>
        <p:spPr>
          <a:xfrm>
            <a:off x="3628225" y="2297248"/>
            <a:ext cx="2808312" cy="2880320"/>
          </a:xfrm>
          <a:prstGeom prst="ellipse">
            <a:avLst/>
          </a:prstGeom>
          <a:solidFill>
            <a:schemeClr val="accent5">
              <a:lumMod val="40000"/>
              <a:lumOff val="60000"/>
              <a:alpha val="43000"/>
            </a:schemeClr>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6" name="Rectangle 25"/>
          <p:cNvSpPr/>
          <p:nvPr/>
        </p:nvSpPr>
        <p:spPr>
          <a:xfrm>
            <a:off x="1163173" y="1052736"/>
            <a:ext cx="1656184"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Spécifique Rennes 1</a:t>
            </a:r>
            <a:endParaRPr lang="fr-FR" sz="1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 name="ZoneTexte 26"/>
          <p:cNvSpPr txBox="1"/>
          <p:nvPr/>
        </p:nvSpPr>
        <p:spPr>
          <a:xfrm>
            <a:off x="4121944" y="3768012"/>
            <a:ext cx="1827103" cy="523220"/>
          </a:xfrm>
          <a:prstGeom prst="rect">
            <a:avLst/>
          </a:prstGeom>
          <a:noFill/>
        </p:spPr>
        <p:txBody>
          <a:bodyPr wrap="square" rtlCol="0">
            <a:spAutoFit/>
          </a:bodyPr>
          <a:lstStyle/>
          <a:p>
            <a:pPr algn="ctr"/>
            <a:r>
              <a:rPr lang="fr-FR" sz="14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Solution Core</a:t>
            </a:r>
          </a:p>
          <a:p>
            <a:pPr algn="ctr"/>
            <a:endParaRPr lang="fr-FR" sz="1400" dirty="0">
              <a:solidFill>
                <a:schemeClr val="accent1">
                  <a:lumMod val="75000"/>
                </a:schemeClr>
              </a:solidFill>
            </a:endParaRPr>
          </a:p>
        </p:txBody>
      </p:sp>
      <p:sp>
        <p:nvSpPr>
          <p:cNvPr id="28" name="ZoneTexte 27"/>
          <p:cNvSpPr txBox="1"/>
          <p:nvPr/>
        </p:nvSpPr>
        <p:spPr>
          <a:xfrm>
            <a:off x="3033843" y="4079004"/>
            <a:ext cx="481221" cy="400110"/>
          </a:xfrm>
          <a:prstGeom prst="rect">
            <a:avLst/>
          </a:prstGeom>
          <a:noFill/>
        </p:spPr>
        <p:txBody>
          <a:bodyPr wrap="none" rtlCol="0">
            <a:spAutoFit/>
          </a:bodyPr>
          <a:lstStyle/>
          <a:p>
            <a:pPr algn="ctr"/>
            <a:r>
              <a:rPr lang="fr-FR" sz="2000" dirty="0" smtClean="0">
                <a:latin typeface="Open Sans" panose="020B0606030504020204" pitchFamily="34" charset="0"/>
                <a:ea typeface="Open Sans" panose="020B0606030504020204" pitchFamily="34" charset="0"/>
                <a:cs typeface="Open Sans" panose="020B0606030504020204" pitchFamily="34" charset="0"/>
              </a:rPr>
              <a:t>(1</a:t>
            </a:r>
            <a:r>
              <a:rPr lang="fr-FR" sz="2000" dirty="0">
                <a:latin typeface="Open Sans" panose="020B0606030504020204" pitchFamily="34" charset="0"/>
                <a:ea typeface="Open Sans" panose="020B0606030504020204" pitchFamily="34" charset="0"/>
                <a:cs typeface="Open Sans" panose="020B0606030504020204" pitchFamily="34" charset="0"/>
              </a:rPr>
              <a:t>)</a:t>
            </a:r>
          </a:p>
        </p:txBody>
      </p:sp>
      <p:sp>
        <p:nvSpPr>
          <p:cNvPr id="29" name="ZoneTexte 28"/>
          <p:cNvSpPr txBox="1"/>
          <p:nvPr/>
        </p:nvSpPr>
        <p:spPr>
          <a:xfrm>
            <a:off x="3891725" y="4124564"/>
            <a:ext cx="481221" cy="400110"/>
          </a:xfrm>
          <a:prstGeom prst="rect">
            <a:avLst/>
          </a:prstGeom>
          <a:noFill/>
        </p:spPr>
        <p:txBody>
          <a:bodyPr wrap="none" rtlCol="0">
            <a:spAutoFit/>
          </a:bodyPr>
          <a:lstStyle>
            <a:defPPr>
              <a:defRPr lang="fr-FR"/>
            </a:defPPr>
            <a:lvl1pPr algn="ctr">
              <a:defRPr sz="2000">
                <a:latin typeface="Open Sans" panose="020B0606030504020204" pitchFamily="34" charset="0"/>
                <a:ea typeface="Open Sans" panose="020B0606030504020204" pitchFamily="34" charset="0"/>
                <a:cs typeface="Open Sans" panose="020B0606030504020204" pitchFamily="34" charset="0"/>
              </a:defRPr>
            </a:lvl1pPr>
          </a:lstStyle>
          <a:p>
            <a:r>
              <a:rPr lang="fr-FR" dirty="0"/>
              <a:t>(2)</a:t>
            </a:r>
          </a:p>
        </p:txBody>
      </p:sp>
      <p:sp>
        <p:nvSpPr>
          <p:cNvPr id="30" name="ZoneTexte 29"/>
          <p:cNvSpPr txBox="1"/>
          <p:nvPr/>
        </p:nvSpPr>
        <p:spPr>
          <a:xfrm>
            <a:off x="5723981" y="4093646"/>
            <a:ext cx="481221" cy="400110"/>
          </a:xfrm>
          <a:prstGeom prst="rect">
            <a:avLst/>
          </a:prstGeom>
          <a:noFill/>
        </p:spPr>
        <p:txBody>
          <a:bodyPr wrap="none" rtlCol="0">
            <a:spAutoFit/>
          </a:bodyPr>
          <a:lstStyle/>
          <a:p>
            <a:pPr algn="ctr"/>
            <a:r>
              <a:rPr lang="fr-FR" sz="2000" dirty="0" smtClean="0">
                <a:latin typeface="Open Sans" panose="020B0606030504020204" pitchFamily="34" charset="0"/>
                <a:ea typeface="Open Sans" panose="020B0606030504020204" pitchFamily="34" charset="0"/>
                <a:cs typeface="Open Sans" panose="020B0606030504020204" pitchFamily="34" charset="0"/>
              </a:rPr>
              <a:t>(4)</a:t>
            </a:r>
            <a:endParaRPr lang="fr-FR"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31" name="Rectangle 30"/>
          <p:cNvSpPr/>
          <p:nvPr/>
        </p:nvSpPr>
        <p:spPr>
          <a:xfrm>
            <a:off x="3033843" y="1052736"/>
            <a:ext cx="3171359" cy="6100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fr-FR" altLang="fr-FR" sz="1400" b="1" i="1"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Solution CORE suite </a:t>
            </a:r>
            <a:r>
              <a:rPr lang="fr-FR" altLang="fr-FR" sz="1400" b="1" i="1" dirty="0">
                <a:solidFill>
                  <a:schemeClr val="tx1"/>
                </a:solidFill>
                <a:latin typeface="Open Sans" panose="020B0606030504020204" pitchFamily="34" charset="0"/>
                <a:ea typeface="Open Sans" panose="020B0606030504020204" pitchFamily="34" charset="0"/>
                <a:cs typeface="Open Sans" panose="020B0606030504020204" pitchFamily="34" charset="0"/>
              </a:rPr>
              <a:t>analyse besoins </a:t>
            </a:r>
            <a:r>
              <a:rPr lang="fr-FR" altLang="fr-FR" sz="1400" b="1" i="1"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Rennes1 et </a:t>
            </a:r>
            <a:r>
              <a:rPr lang="fr-FR" altLang="fr-FR" sz="1400" b="1" i="1" dirty="0">
                <a:solidFill>
                  <a:schemeClr val="tx1"/>
                </a:solidFill>
                <a:latin typeface="Open Sans" panose="020B0606030504020204" pitchFamily="34" charset="0"/>
                <a:ea typeface="Open Sans" panose="020B0606030504020204" pitchFamily="34" charset="0"/>
                <a:cs typeface="Open Sans" panose="020B0606030504020204" pitchFamily="34" charset="0"/>
              </a:rPr>
              <a:t>é</a:t>
            </a:r>
            <a:r>
              <a:rPr lang="fr-FR" altLang="fr-FR" sz="1400" b="1" i="1"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volution partenaires</a:t>
            </a:r>
            <a:endParaRPr lang="fr-FR" altLang="fr-FR" sz="1400" b="1" i="1" dirty="0">
              <a:solidFill>
                <a:schemeClr val="tx1"/>
              </a:solidFill>
            </a:endParaRPr>
          </a:p>
        </p:txBody>
      </p:sp>
      <p:sp>
        <p:nvSpPr>
          <p:cNvPr id="32" name="Rectangle 31"/>
          <p:cNvSpPr/>
          <p:nvPr/>
        </p:nvSpPr>
        <p:spPr>
          <a:xfrm>
            <a:off x="6300192" y="1052736"/>
            <a:ext cx="2798147" cy="6100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Spécifique université XX non couvert par la solution standard</a:t>
            </a:r>
            <a:endParaRPr lang="fr-FR" sz="1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34" name="Connecteur droit avec flèche 33"/>
          <p:cNvCxnSpPr>
            <a:stCxn id="26" idx="2"/>
          </p:cNvCxnSpPr>
          <p:nvPr/>
        </p:nvCxnSpPr>
        <p:spPr>
          <a:xfrm>
            <a:off x="1991265" y="1628800"/>
            <a:ext cx="1212583" cy="245020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6" name="Connecteur droit avec flèche 35"/>
          <p:cNvCxnSpPr>
            <a:stCxn id="31" idx="2"/>
          </p:cNvCxnSpPr>
          <p:nvPr/>
        </p:nvCxnSpPr>
        <p:spPr>
          <a:xfrm>
            <a:off x="4619523" y="1662806"/>
            <a:ext cx="168501" cy="198221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8" name="Connecteur droit avec flèche 37"/>
          <p:cNvCxnSpPr>
            <a:stCxn id="32" idx="2"/>
          </p:cNvCxnSpPr>
          <p:nvPr/>
        </p:nvCxnSpPr>
        <p:spPr>
          <a:xfrm flipH="1">
            <a:off x="5894492" y="1662806"/>
            <a:ext cx="1804774" cy="227025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44" name="ZoneTexte 43"/>
          <p:cNvSpPr txBox="1"/>
          <p:nvPr/>
        </p:nvSpPr>
        <p:spPr>
          <a:xfrm>
            <a:off x="5243057" y="4079003"/>
            <a:ext cx="481221" cy="400110"/>
          </a:xfrm>
          <a:prstGeom prst="rect">
            <a:avLst/>
          </a:prstGeom>
          <a:noFill/>
        </p:spPr>
        <p:txBody>
          <a:bodyPr wrap="none" rtlCol="0">
            <a:spAutoFit/>
          </a:bodyPr>
          <a:lstStyle/>
          <a:p>
            <a:pPr algn="ctr"/>
            <a:r>
              <a:rPr lang="fr-FR" sz="2000" dirty="0" smtClean="0">
                <a:latin typeface="Open Sans" panose="020B0606030504020204" pitchFamily="34" charset="0"/>
                <a:ea typeface="Open Sans" panose="020B0606030504020204" pitchFamily="34" charset="0"/>
                <a:cs typeface="Open Sans" panose="020B0606030504020204" pitchFamily="34" charset="0"/>
              </a:rPr>
              <a:t>(3)</a:t>
            </a:r>
            <a:endParaRPr lang="fr-FR"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45" name="Arc 44"/>
          <p:cNvSpPr/>
          <p:nvPr/>
        </p:nvSpPr>
        <p:spPr>
          <a:xfrm>
            <a:off x="3777437" y="2374756"/>
            <a:ext cx="1536600" cy="2789568"/>
          </a:xfrm>
          <a:prstGeom prst="arc">
            <a:avLst>
              <a:gd name="adj1" fmla="val 16200000"/>
              <a:gd name="adj2" fmla="val 5321631"/>
            </a:avLst>
          </a:prstGeom>
          <a:ln w="25400">
            <a:solidFill>
              <a:schemeClr val="tx1"/>
            </a:solidFill>
            <a:prstDash val="lgDashDot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4400" dirty="0">
              <a:latin typeface="Open Sans" panose="020B0606030504020204" pitchFamily="34" charset="0"/>
              <a:ea typeface="Open Sans" panose="020B0606030504020204" pitchFamily="34" charset="0"/>
              <a:cs typeface="Open Sans" panose="020B0606030504020204" pitchFamily="34" charset="0"/>
            </a:endParaRPr>
          </a:p>
        </p:txBody>
      </p:sp>
      <p:sp>
        <p:nvSpPr>
          <p:cNvPr id="50" name="ZoneTexte 49"/>
          <p:cNvSpPr txBox="1"/>
          <p:nvPr/>
        </p:nvSpPr>
        <p:spPr>
          <a:xfrm>
            <a:off x="6548949" y="3213728"/>
            <a:ext cx="2344225" cy="584775"/>
          </a:xfrm>
          <a:prstGeom prst="rect">
            <a:avLst/>
          </a:prstGeom>
          <a:noFill/>
        </p:spPr>
        <p:txBody>
          <a:bodyPr wrap="square" rtlCol="0">
            <a:spAutoFit/>
          </a:bodyPr>
          <a:lstStyle/>
          <a:p>
            <a:pPr algn="ctr"/>
            <a:r>
              <a:rPr lang="fr-FR" sz="1600" b="1" dirty="0" smtClean="0">
                <a:solidFill>
                  <a:srgbClr val="00B050"/>
                </a:solidFill>
                <a:latin typeface="Open Sans" panose="020B0606030504020204" pitchFamily="34" charset="0"/>
                <a:ea typeface="Open Sans" panose="020B0606030504020204" pitchFamily="34" charset="0"/>
                <a:cs typeface="Open Sans" panose="020B0606030504020204" pitchFamily="34" charset="0"/>
              </a:rPr>
              <a:t>SID </a:t>
            </a:r>
            <a:r>
              <a:rPr lang="fr-FR" sz="1600" b="1" dirty="0">
                <a:solidFill>
                  <a:srgbClr val="00B050"/>
                </a:solidFill>
                <a:latin typeface="Open Sans" panose="020B0606030504020204" pitchFamily="34" charset="0"/>
                <a:ea typeface="Open Sans" panose="020B0606030504020204" pitchFamily="34" charset="0"/>
                <a:cs typeface="Open Sans" panose="020B0606030504020204" pitchFamily="34" charset="0"/>
              </a:rPr>
              <a:t>université</a:t>
            </a:r>
            <a:r>
              <a:rPr lang="fr-FR" sz="1600" b="1" dirty="0" smtClean="0">
                <a:solidFill>
                  <a:srgbClr val="00B050"/>
                </a:solidFill>
                <a:latin typeface="Open Sans" panose="020B0606030504020204" pitchFamily="34" charset="0"/>
                <a:ea typeface="Open Sans" panose="020B0606030504020204" pitchFamily="34" charset="0"/>
                <a:cs typeface="Open Sans" panose="020B0606030504020204" pitchFamily="34" charset="0"/>
              </a:rPr>
              <a:t> U-XX= (2)+(3)</a:t>
            </a:r>
            <a:endParaRPr lang="fr-FR" sz="1600" b="1" dirty="0">
              <a:solidFill>
                <a:srgbClr val="00B05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6" name="Rectangle 55"/>
          <p:cNvSpPr/>
          <p:nvPr/>
        </p:nvSpPr>
        <p:spPr>
          <a:xfrm>
            <a:off x="5301439" y="5089181"/>
            <a:ext cx="3545363" cy="1077218"/>
          </a:xfrm>
          <a:prstGeom prst="rect">
            <a:avLst/>
          </a:prstGeom>
        </p:spPr>
        <p:txBody>
          <a:bodyPr wrap="square">
            <a:spAutoFit/>
          </a:bodyPr>
          <a:lstStyle/>
          <a:p>
            <a:pPr marL="252000" lvl="1" algn="ctr">
              <a:buClr>
                <a:srgbClr val="E03C31"/>
              </a:buClr>
              <a:buSzPct val="90000"/>
            </a:pPr>
            <a:r>
              <a:rPr lang="fr-FR" sz="1600" b="1" dirty="0">
                <a:solidFill>
                  <a:srgbClr val="FF0000"/>
                </a:solidFill>
                <a:latin typeface="Open Sans"/>
                <a:ea typeface="Open Sans"/>
                <a:cs typeface="Open Sans"/>
              </a:rPr>
              <a:t>Une Solution CORE qui s’enrichit au fur et à mesure </a:t>
            </a:r>
            <a:r>
              <a:rPr lang="fr-FR" sz="1600" b="1" dirty="0" smtClean="0">
                <a:solidFill>
                  <a:srgbClr val="FF0000"/>
                </a:solidFill>
                <a:latin typeface="Open Sans"/>
                <a:ea typeface="Open Sans"/>
                <a:cs typeface="Open Sans"/>
              </a:rPr>
              <a:t>des évolutions du SID au bénéfice de tous</a:t>
            </a:r>
            <a:endParaRPr lang="fr-FR" sz="1600" b="1" dirty="0">
              <a:solidFill>
                <a:srgbClr val="FF0000"/>
              </a:solidFill>
              <a:latin typeface="Open Sans"/>
              <a:ea typeface="Open Sans"/>
              <a:cs typeface="Open Sans"/>
            </a:endParaRPr>
          </a:p>
        </p:txBody>
      </p:sp>
      <p:sp>
        <p:nvSpPr>
          <p:cNvPr id="20" name="ZoneTexte 19"/>
          <p:cNvSpPr txBox="1"/>
          <p:nvPr/>
        </p:nvSpPr>
        <p:spPr>
          <a:xfrm>
            <a:off x="43167" y="4799083"/>
            <a:ext cx="2872649" cy="1569660"/>
          </a:xfrm>
          <a:prstGeom prst="rect">
            <a:avLst/>
          </a:prstGeom>
        </p:spPr>
        <p:txBody>
          <a:bodyPr wrap="square">
            <a:spAutoFit/>
          </a:bodyPr>
          <a:lstStyle>
            <a:defPPr>
              <a:defRPr lang="fr-FR"/>
            </a:defPPr>
            <a:lvl2pPr marL="540000" lvl="1" indent="-288000" algn="ctr">
              <a:buClr>
                <a:srgbClr val="E03C31"/>
              </a:buClr>
              <a:buSzPct val="90000"/>
              <a:buFont typeface="Wingdings" panose="05000000000000000000" pitchFamily="2" charset="2"/>
              <a:buChar char="q"/>
              <a:defRPr sz="1600" b="1">
                <a:solidFill>
                  <a:srgbClr val="FF0000"/>
                </a:solidFill>
                <a:latin typeface="Open Sans"/>
                <a:ea typeface="Open Sans"/>
                <a:cs typeface="Open Sans"/>
              </a:defRPr>
            </a:lvl2pPr>
          </a:lstStyle>
          <a:p>
            <a:pPr algn="ctr"/>
            <a:r>
              <a:rPr lang="fr-FR" altLang="fr-FR" sz="1600" b="1" dirty="0">
                <a:solidFill>
                  <a:srgbClr val="FF0000"/>
                </a:solidFill>
                <a:latin typeface="Open Sans"/>
                <a:ea typeface="Open Sans"/>
                <a:cs typeface="Open Sans"/>
              </a:rPr>
              <a:t>Une solution décisionnelle pré-paramétrée supportant les </a:t>
            </a:r>
            <a:r>
              <a:rPr lang="fr-FR" altLang="fr-FR" sz="1600" b="1" dirty="0" smtClean="0">
                <a:solidFill>
                  <a:srgbClr val="FF0000"/>
                </a:solidFill>
                <a:latin typeface="Open Sans"/>
                <a:ea typeface="Open Sans"/>
                <a:cs typeface="Open Sans"/>
              </a:rPr>
              <a:t>concepts partagés</a:t>
            </a:r>
            <a:r>
              <a:rPr lang="fr-FR" altLang="fr-FR" dirty="0" smtClean="0">
                <a:solidFill>
                  <a:srgbClr val="FF0000"/>
                </a:solidFill>
              </a:rPr>
              <a:t>.</a:t>
            </a:r>
            <a:endParaRPr lang="fr-FR" altLang="fr-FR" dirty="0">
              <a:solidFill>
                <a:srgbClr val="FF0000"/>
              </a:solidFill>
            </a:endParaRPr>
          </a:p>
          <a:p>
            <a:endParaRPr lang="fr-FR" dirty="0"/>
          </a:p>
        </p:txBody>
      </p:sp>
      <p:sp>
        <p:nvSpPr>
          <p:cNvPr id="2" name="ZoneTexte 1"/>
          <p:cNvSpPr txBox="1"/>
          <p:nvPr/>
        </p:nvSpPr>
        <p:spPr>
          <a:xfrm>
            <a:off x="1907724" y="669758"/>
            <a:ext cx="7236276" cy="246221"/>
          </a:xfrm>
          <a:prstGeom prst="rect">
            <a:avLst/>
          </a:prstGeom>
          <a:noFill/>
        </p:spPr>
        <p:txBody>
          <a:bodyPr wrap="none" rtlCol="0">
            <a:spAutoFit/>
          </a:bodyPr>
          <a:lstStyle/>
          <a:p>
            <a:r>
              <a:rPr lang="fr-FR" sz="1000" b="1" dirty="0"/>
              <a:t>Core Model</a:t>
            </a:r>
            <a:r>
              <a:rPr lang="fr-FR" sz="1000" dirty="0"/>
              <a:t> </a:t>
            </a:r>
            <a:r>
              <a:rPr lang="fr-FR" sz="1000" i="1" u="sng" dirty="0"/>
              <a:t>= ce qui peut être commun et partagé (processus, règles,…) par un même système sur différents sites</a:t>
            </a:r>
          </a:p>
        </p:txBody>
      </p:sp>
    </p:spTree>
    <p:extLst>
      <p:ext uri="{BB962C8B-B14F-4D97-AF65-F5344CB8AC3E}">
        <p14:creationId xmlns:p14="http://schemas.microsoft.com/office/powerpoint/2010/main" val="43429413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4"/>
          </p:nvPr>
        </p:nvSpPr>
        <p:spPr>
          <a:xfrm>
            <a:off x="6800853" y="6120308"/>
            <a:ext cx="1225550" cy="365125"/>
          </a:xfrm>
        </p:spPr>
        <p:txBody>
          <a:bodyPr/>
          <a:lstStyle/>
          <a:p>
            <a:pPr>
              <a:defRPr/>
            </a:pPr>
            <a:fld id="{482ABCE8-AFB3-9D4E-96FF-6101FDE8226B}" type="slidenum">
              <a:rPr lang="fr-FR" smtClean="0"/>
              <a:pPr>
                <a:defRPr/>
              </a:pPr>
              <a:t>55</a:t>
            </a:fld>
            <a:endParaRPr lang="fr-FR" dirty="0"/>
          </a:p>
        </p:txBody>
      </p:sp>
      <p:sp>
        <p:nvSpPr>
          <p:cNvPr id="12" name="Rectangle 11"/>
          <p:cNvSpPr/>
          <p:nvPr/>
        </p:nvSpPr>
        <p:spPr>
          <a:xfrm>
            <a:off x="32820" y="337195"/>
            <a:ext cx="7993583" cy="1153285"/>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à coins arrondis 12"/>
          <p:cNvSpPr/>
          <p:nvPr/>
        </p:nvSpPr>
        <p:spPr>
          <a:xfrm>
            <a:off x="104828" y="646915"/>
            <a:ext cx="1440160" cy="720080"/>
          </a:xfrm>
          <a:prstGeom prst="round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latin typeface="Calibri" panose="020F0502020204030204" pitchFamily="34" charset="0"/>
                <a:cs typeface="Calibri" panose="020F0502020204030204" pitchFamily="34" charset="0"/>
              </a:rPr>
              <a:t>Budget</a:t>
            </a:r>
          </a:p>
        </p:txBody>
      </p:sp>
      <p:sp>
        <p:nvSpPr>
          <p:cNvPr id="14" name="Rectangle à coins arrondis 13"/>
          <p:cNvSpPr/>
          <p:nvPr/>
        </p:nvSpPr>
        <p:spPr>
          <a:xfrm>
            <a:off x="1689004" y="646915"/>
            <a:ext cx="1440160" cy="72008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latin typeface="Calibri" panose="020F0502020204030204" pitchFamily="34" charset="0"/>
                <a:cs typeface="Calibri" panose="020F0502020204030204" pitchFamily="34" charset="0"/>
              </a:rPr>
              <a:t>Comptabilité Client </a:t>
            </a:r>
            <a:endParaRPr lang="fr-FR" sz="1200" b="1" dirty="0">
              <a:latin typeface="Calibri" panose="020F0502020204030204" pitchFamily="34" charset="0"/>
              <a:cs typeface="Calibri" panose="020F0502020204030204" pitchFamily="34" charset="0"/>
            </a:endParaRPr>
          </a:p>
        </p:txBody>
      </p:sp>
      <p:sp>
        <p:nvSpPr>
          <p:cNvPr id="15" name="Rectangle à coins arrondis 14"/>
          <p:cNvSpPr/>
          <p:nvPr/>
        </p:nvSpPr>
        <p:spPr>
          <a:xfrm>
            <a:off x="3273180" y="646915"/>
            <a:ext cx="1440160" cy="720080"/>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latin typeface="Calibri" panose="020F0502020204030204" pitchFamily="34" charset="0"/>
                <a:cs typeface="Calibri" panose="020F0502020204030204" pitchFamily="34" charset="0"/>
              </a:rPr>
              <a:t>Comptabilité fournisseur</a:t>
            </a:r>
            <a:endParaRPr lang="fr-FR" sz="1200" b="1" dirty="0">
              <a:latin typeface="Calibri" panose="020F0502020204030204" pitchFamily="34" charset="0"/>
              <a:cs typeface="Calibri" panose="020F0502020204030204" pitchFamily="34" charset="0"/>
            </a:endParaRPr>
          </a:p>
        </p:txBody>
      </p:sp>
      <p:sp>
        <p:nvSpPr>
          <p:cNvPr id="16" name="Rectangle à coins arrondis 15"/>
          <p:cNvSpPr/>
          <p:nvPr/>
        </p:nvSpPr>
        <p:spPr>
          <a:xfrm>
            <a:off x="6441532" y="625227"/>
            <a:ext cx="1440160" cy="720080"/>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latin typeface="Calibri" panose="020F0502020204030204" pitchFamily="34" charset="0"/>
                <a:cs typeface="Calibri" panose="020F0502020204030204" pitchFamily="34" charset="0"/>
              </a:rPr>
              <a:t>Missions</a:t>
            </a:r>
            <a:endParaRPr lang="fr-FR" sz="1200" b="1" dirty="0">
              <a:latin typeface="Calibri" panose="020F0502020204030204" pitchFamily="34" charset="0"/>
              <a:cs typeface="Calibri" panose="020F0502020204030204" pitchFamily="34" charset="0"/>
            </a:endParaRPr>
          </a:p>
        </p:txBody>
      </p:sp>
      <p:sp>
        <p:nvSpPr>
          <p:cNvPr id="17" name="Rectangle à coins arrondis 16"/>
          <p:cNvSpPr/>
          <p:nvPr/>
        </p:nvSpPr>
        <p:spPr>
          <a:xfrm>
            <a:off x="4857356" y="625227"/>
            <a:ext cx="1440160" cy="720080"/>
          </a:xfrm>
          <a:prstGeom prst="roundRect">
            <a:avLst/>
          </a:prstGeom>
          <a:solidFill>
            <a:schemeClr val="accent5">
              <a:lumMod val="50000"/>
              <a:alpha val="64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latin typeface="Calibri" panose="020F0502020204030204" pitchFamily="34" charset="0"/>
                <a:cs typeface="Calibri" panose="020F0502020204030204" pitchFamily="34" charset="0"/>
              </a:rPr>
              <a:t>SIG &amp; </a:t>
            </a:r>
            <a:r>
              <a:rPr lang="fr-FR" sz="1200" b="1" dirty="0" smtClean="0"/>
              <a:t>Trésorerie</a:t>
            </a:r>
            <a:endParaRPr lang="fr-FR" sz="1200" b="1" dirty="0">
              <a:latin typeface="Calibri" panose="020F0502020204030204" pitchFamily="34" charset="0"/>
              <a:cs typeface="Calibri" panose="020F0502020204030204" pitchFamily="34" charset="0"/>
            </a:endParaRPr>
          </a:p>
        </p:txBody>
      </p:sp>
      <p:sp>
        <p:nvSpPr>
          <p:cNvPr id="18" name="Rectangle 17"/>
          <p:cNvSpPr/>
          <p:nvPr/>
        </p:nvSpPr>
        <p:spPr>
          <a:xfrm>
            <a:off x="32820" y="332656"/>
            <a:ext cx="2160240" cy="28803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chemeClr val="tx1"/>
                </a:solidFill>
                <a:latin typeface="Calibri" panose="020F0502020204030204" pitchFamily="34" charset="0"/>
                <a:cs typeface="Calibri" panose="020F0502020204030204" pitchFamily="34" charset="0"/>
              </a:rPr>
              <a:t>Finances</a:t>
            </a:r>
            <a:endParaRPr lang="fr-FR" b="1" dirty="0">
              <a:solidFill>
                <a:schemeClr val="tx1"/>
              </a:solidFill>
              <a:latin typeface="Calibri" panose="020F0502020204030204" pitchFamily="34" charset="0"/>
              <a:cs typeface="Calibri" panose="020F0502020204030204" pitchFamily="34" charset="0"/>
            </a:endParaRPr>
          </a:p>
        </p:txBody>
      </p:sp>
      <p:sp>
        <p:nvSpPr>
          <p:cNvPr id="19" name="Rectangle 18"/>
          <p:cNvSpPr/>
          <p:nvPr/>
        </p:nvSpPr>
        <p:spPr>
          <a:xfrm>
            <a:off x="32820" y="1565870"/>
            <a:ext cx="7993583" cy="1159655"/>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Rectangle à coins arrondis 19"/>
          <p:cNvSpPr/>
          <p:nvPr/>
        </p:nvSpPr>
        <p:spPr>
          <a:xfrm>
            <a:off x="104828" y="1909979"/>
            <a:ext cx="1440160" cy="720080"/>
          </a:xfrm>
          <a:prstGeom prst="round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latin typeface="Calibri" panose="020F0502020204030204" pitchFamily="34" charset="0"/>
                <a:cs typeface="Calibri" panose="020F0502020204030204" pitchFamily="34" charset="0"/>
              </a:rPr>
              <a:t>Inscriptions</a:t>
            </a:r>
            <a:endParaRPr lang="fr-FR" sz="1200" b="1" dirty="0">
              <a:latin typeface="Calibri" panose="020F0502020204030204" pitchFamily="34" charset="0"/>
              <a:cs typeface="Calibri" panose="020F0502020204030204" pitchFamily="34" charset="0"/>
            </a:endParaRPr>
          </a:p>
        </p:txBody>
      </p:sp>
      <p:sp>
        <p:nvSpPr>
          <p:cNvPr id="21" name="Rectangle à coins arrondis 20"/>
          <p:cNvSpPr/>
          <p:nvPr/>
        </p:nvSpPr>
        <p:spPr>
          <a:xfrm>
            <a:off x="1689004" y="1909979"/>
            <a:ext cx="1440160" cy="72008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latin typeface="Calibri" panose="020F0502020204030204" pitchFamily="34" charset="0"/>
                <a:cs typeface="Calibri" panose="020F0502020204030204" pitchFamily="34" charset="0"/>
              </a:rPr>
              <a:t>Réussite</a:t>
            </a:r>
            <a:endParaRPr lang="fr-FR" sz="1200" b="1" dirty="0">
              <a:latin typeface="Calibri" panose="020F0502020204030204" pitchFamily="34" charset="0"/>
              <a:cs typeface="Calibri" panose="020F0502020204030204" pitchFamily="34" charset="0"/>
            </a:endParaRPr>
          </a:p>
        </p:txBody>
      </p:sp>
      <p:sp>
        <p:nvSpPr>
          <p:cNvPr id="22" name="Rectangle à coins arrondis 21"/>
          <p:cNvSpPr/>
          <p:nvPr/>
        </p:nvSpPr>
        <p:spPr>
          <a:xfrm>
            <a:off x="3273180" y="1909979"/>
            <a:ext cx="1440160" cy="720080"/>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latin typeface="Calibri" panose="020F0502020204030204" pitchFamily="34" charset="0"/>
                <a:cs typeface="Calibri" panose="020F0502020204030204" pitchFamily="34" charset="0"/>
              </a:rPr>
              <a:t>Candidature</a:t>
            </a:r>
            <a:endParaRPr lang="fr-FR" sz="1200" b="1" dirty="0">
              <a:latin typeface="Calibri" panose="020F0502020204030204" pitchFamily="34" charset="0"/>
              <a:cs typeface="Calibri" panose="020F0502020204030204" pitchFamily="34" charset="0"/>
            </a:endParaRPr>
          </a:p>
        </p:txBody>
      </p:sp>
      <p:sp>
        <p:nvSpPr>
          <p:cNvPr id="23" name="Rectangle à coins arrondis 22"/>
          <p:cNvSpPr/>
          <p:nvPr/>
        </p:nvSpPr>
        <p:spPr>
          <a:xfrm>
            <a:off x="6441532" y="1888291"/>
            <a:ext cx="1440160" cy="720080"/>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latin typeface="Calibri" panose="020F0502020204030204" pitchFamily="34" charset="0"/>
                <a:cs typeface="Calibri" panose="020F0502020204030204" pitchFamily="34" charset="0"/>
              </a:rPr>
              <a:t>Frais scolarité</a:t>
            </a:r>
            <a:endParaRPr lang="fr-FR" sz="1200" b="1" dirty="0">
              <a:latin typeface="Calibri" panose="020F0502020204030204" pitchFamily="34" charset="0"/>
              <a:cs typeface="Calibri" panose="020F0502020204030204" pitchFamily="34" charset="0"/>
            </a:endParaRPr>
          </a:p>
        </p:txBody>
      </p:sp>
      <p:sp>
        <p:nvSpPr>
          <p:cNvPr id="24" name="Rectangle à coins arrondis 23"/>
          <p:cNvSpPr/>
          <p:nvPr/>
        </p:nvSpPr>
        <p:spPr>
          <a:xfrm>
            <a:off x="4857356" y="1888291"/>
            <a:ext cx="1440160" cy="720080"/>
          </a:xfrm>
          <a:prstGeom prst="roundRect">
            <a:avLst/>
          </a:prstGeom>
          <a:solidFill>
            <a:schemeClr val="accent5">
              <a:lumMod val="50000"/>
              <a:alpha val="64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latin typeface="Calibri" panose="020F0502020204030204" pitchFamily="34" charset="0"/>
                <a:cs typeface="Calibri" panose="020F0502020204030204" pitchFamily="34" charset="0"/>
              </a:rPr>
              <a:t>SISE </a:t>
            </a:r>
            <a:r>
              <a:rPr lang="fr-FR" sz="1200" b="1" dirty="0">
                <a:latin typeface="Calibri" panose="020F0502020204030204" pitchFamily="34" charset="0"/>
                <a:cs typeface="Calibri" panose="020F0502020204030204" pitchFamily="34" charset="0"/>
              </a:rPr>
              <a:t>&amp; OSIPE</a:t>
            </a:r>
          </a:p>
        </p:txBody>
      </p:sp>
      <p:sp>
        <p:nvSpPr>
          <p:cNvPr id="25" name="Rectangle 24"/>
          <p:cNvSpPr/>
          <p:nvPr/>
        </p:nvSpPr>
        <p:spPr>
          <a:xfrm>
            <a:off x="32820" y="1561331"/>
            <a:ext cx="2160240" cy="28803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chemeClr val="tx1"/>
                </a:solidFill>
                <a:latin typeface="Calibri" panose="020F0502020204030204" pitchFamily="34" charset="0"/>
                <a:cs typeface="Calibri" panose="020F0502020204030204" pitchFamily="34" charset="0"/>
              </a:rPr>
              <a:t>Formation</a:t>
            </a:r>
            <a:endParaRPr lang="fr-FR" b="1" dirty="0">
              <a:solidFill>
                <a:schemeClr val="tx1"/>
              </a:solidFill>
              <a:latin typeface="Calibri" panose="020F0502020204030204" pitchFamily="34" charset="0"/>
              <a:cs typeface="Calibri" panose="020F0502020204030204" pitchFamily="34" charset="0"/>
            </a:endParaRPr>
          </a:p>
        </p:txBody>
      </p:sp>
      <p:sp>
        <p:nvSpPr>
          <p:cNvPr id="26" name="Rectangle 25"/>
          <p:cNvSpPr/>
          <p:nvPr/>
        </p:nvSpPr>
        <p:spPr>
          <a:xfrm>
            <a:off x="32820" y="2790006"/>
            <a:ext cx="7993583" cy="1070520"/>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à coins arrondis 26"/>
          <p:cNvSpPr/>
          <p:nvPr/>
        </p:nvSpPr>
        <p:spPr>
          <a:xfrm>
            <a:off x="104828" y="3090126"/>
            <a:ext cx="1440160" cy="720080"/>
          </a:xfrm>
          <a:prstGeom prst="round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latin typeface="Calibri" panose="020F0502020204030204" pitchFamily="34" charset="0"/>
                <a:cs typeface="Calibri" panose="020F0502020204030204" pitchFamily="34" charset="0"/>
              </a:rPr>
              <a:t>Affectation</a:t>
            </a:r>
            <a:endParaRPr lang="fr-FR" sz="1200" b="1" dirty="0">
              <a:latin typeface="Calibri" panose="020F0502020204030204" pitchFamily="34" charset="0"/>
              <a:cs typeface="Calibri" panose="020F0502020204030204" pitchFamily="34" charset="0"/>
            </a:endParaRPr>
          </a:p>
        </p:txBody>
      </p:sp>
      <p:sp>
        <p:nvSpPr>
          <p:cNvPr id="28" name="Rectangle à coins arrondis 27"/>
          <p:cNvSpPr/>
          <p:nvPr/>
        </p:nvSpPr>
        <p:spPr>
          <a:xfrm>
            <a:off x="1689004" y="3090126"/>
            <a:ext cx="1440160" cy="72008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latin typeface="Calibri" panose="020F0502020204030204" pitchFamily="34" charset="0"/>
                <a:cs typeface="Calibri" panose="020F0502020204030204" pitchFamily="34" charset="0"/>
              </a:rPr>
              <a:t>Poste</a:t>
            </a:r>
            <a:endParaRPr lang="fr-FR" sz="1200" b="1" dirty="0">
              <a:latin typeface="Calibri" panose="020F0502020204030204" pitchFamily="34" charset="0"/>
              <a:cs typeface="Calibri" panose="020F0502020204030204" pitchFamily="34" charset="0"/>
            </a:endParaRPr>
          </a:p>
        </p:txBody>
      </p:sp>
      <p:sp>
        <p:nvSpPr>
          <p:cNvPr id="29" name="Rectangle à coins arrondis 28"/>
          <p:cNvSpPr/>
          <p:nvPr/>
        </p:nvSpPr>
        <p:spPr>
          <a:xfrm>
            <a:off x="3273180" y="3090126"/>
            <a:ext cx="1440160" cy="720080"/>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latin typeface="Calibri" panose="020F0502020204030204" pitchFamily="34" charset="0"/>
                <a:cs typeface="Calibri" panose="020F0502020204030204" pitchFamily="34" charset="0"/>
              </a:rPr>
              <a:t>Absence</a:t>
            </a:r>
            <a:endParaRPr lang="fr-FR" sz="1200" b="1" dirty="0">
              <a:latin typeface="Calibri" panose="020F0502020204030204" pitchFamily="34" charset="0"/>
              <a:cs typeface="Calibri" panose="020F0502020204030204" pitchFamily="34" charset="0"/>
            </a:endParaRPr>
          </a:p>
        </p:txBody>
      </p:sp>
      <p:sp>
        <p:nvSpPr>
          <p:cNvPr id="30" name="Rectangle à coins arrondis 29"/>
          <p:cNvSpPr/>
          <p:nvPr/>
        </p:nvSpPr>
        <p:spPr>
          <a:xfrm>
            <a:off x="6441532" y="3068438"/>
            <a:ext cx="1440160" cy="720080"/>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latin typeface="Calibri" panose="020F0502020204030204" pitchFamily="34" charset="0"/>
                <a:cs typeface="Calibri" panose="020F0502020204030204" pitchFamily="34" charset="0"/>
              </a:rPr>
              <a:t>Paye</a:t>
            </a:r>
            <a:endParaRPr lang="fr-FR" sz="1200" b="1" dirty="0">
              <a:latin typeface="Calibri" panose="020F0502020204030204" pitchFamily="34" charset="0"/>
              <a:cs typeface="Calibri" panose="020F0502020204030204" pitchFamily="34" charset="0"/>
            </a:endParaRPr>
          </a:p>
        </p:txBody>
      </p:sp>
      <p:sp>
        <p:nvSpPr>
          <p:cNvPr id="31" name="Rectangle à coins arrondis 30"/>
          <p:cNvSpPr/>
          <p:nvPr/>
        </p:nvSpPr>
        <p:spPr>
          <a:xfrm>
            <a:off x="4857356" y="3068438"/>
            <a:ext cx="1440160" cy="720080"/>
          </a:xfrm>
          <a:prstGeom prst="roundRect">
            <a:avLst/>
          </a:prstGeom>
          <a:solidFill>
            <a:schemeClr val="accent5">
              <a:lumMod val="50000"/>
              <a:alpha val="64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latin typeface="Calibri" panose="020F0502020204030204" pitchFamily="34" charset="0"/>
                <a:cs typeface="Calibri" panose="020F0502020204030204" pitchFamily="34" charset="0"/>
              </a:rPr>
              <a:t> Carrière</a:t>
            </a:r>
            <a:endParaRPr lang="fr-FR" sz="1200" b="1" dirty="0">
              <a:latin typeface="Calibri" panose="020F0502020204030204" pitchFamily="34" charset="0"/>
              <a:cs typeface="Calibri" panose="020F0502020204030204" pitchFamily="34" charset="0"/>
            </a:endParaRPr>
          </a:p>
        </p:txBody>
      </p:sp>
      <p:sp>
        <p:nvSpPr>
          <p:cNvPr id="32" name="Rectangle 31"/>
          <p:cNvSpPr/>
          <p:nvPr/>
        </p:nvSpPr>
        <p:spPr>
          <a:xfrm>
            <a:off x="32820" y="2785467"/>
            <a:ext cx="2160240" cy="28803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chemeClr val="tx1"/>
                </a:solidFill>
                <a:latin typeface="Calibri" panose="020F0502020204030204" pitchFamily="34" charset="0"/>
                <a:cs typeface="Calibri" panose="020F0502020204030204" pitchFamily="34" charset="0"/>
              </a:rPr>
              <a:t>RH</a:t>
            </a:r>
            <a:endParaRPr lang="fr-FR" b="1" dirty="0">
              <a:solidFill>
                <a:schemeClr val="tx1"/>
              </a:solidFill>
              <a:latin typeface="Calibri" panose="020F0502020204030204" pitchFamily="34" charset="0"/>
              <a:cs typeface="Calibri" panose="020F0502020204030204" pitchFamily="34" charset="0"/>
            </a:endParaRPr>
          </a:p>
        </p:txBody>
      </p:sp>
      <p:sp>
        <p:nvSpPr>
          <p:cNvPr id="33" name="Rectangle 32"/>
          <p:cNvSpPr/>
          <p:nvPr/>
        </p:nvSpPr>
        <p:spPr>
          <a:xfrm>
            <a:off x="34801" y="3942134"/>
            <a:ext cx="7993583" cy="1163112"/>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Rectangle à coins arrondis 33"/>
          <p:cNvSpPr/>
          <p:nvPr/>
        </p:nvSpPr>
        <p:spPr>
          <a:xfrm>
            <a:off x="106809" y="4262838"/>
            <a:ext cx="1440160" cy="720080"/>
          </a:xfrm>
          <a:prstGeom prst="round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latin typeface="Calibri" panose="020F0502020204030204" pitchFamily="34" charset="0"/>
                <a:cs typeface="Calibri" panose="020F0502020204030204" pitchFamily="34" charset="0"/>
              </a:rPr>
              <a:t>Surface</a:t>
            </a:r>
            <a:endParaRPr lang="fr-FR" sz="1200" b="1" dirty="0">
              <a:latin typeface="Calibri" panose="020F0502020204030204" pitchFamily="34" charset="0"/>
              <a:cs typeface="Calibri" panose="020F0502020204030204" pitchFamily="34" charset="0"/>
            </a:endParaRPr>
          </a:p>
        </p:txBody>
      </p:sp>
      <p:sp>
        <p:nvSpPr>
          <p:cNvPr id="35" name="Rectangle à coins arrondis 34"/>
          <p:cNvSpPr/>
          <p:nvPr/>
        </p:nvSpPr>
        <p:spPr>
          <a:xfrm>
            <a:off x="1690985" y="4262838"/>
            <a:ext cx="1440160" cy="72008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latin typeface="Calibri" panose="020F0502020204030204" pitchFamily="34" charset="0"/>
                <a:cs typeface="Calibri" panose="020F0502020204030204" pitchFamily="34" charset="0"/>
              </a:rPr>
              <a:t>A</a:t>
            </a:r>
            <a:r>
              <a:rPr lang="fr-FR" sz="1200" b="1" dirty="0" smtClean="0">
                <a:latin typeface="Calibri" panose="020F0502020204030204" pitchFamily="34" charset="0"/>
                <a:cs typeface="Calibri" panose="020F0502020204030204" pitchFamily="34" charset="0"/>
              </a:rPr>
              <a:t>ffectation</a:t>
            </a:r>
            <a:endParaRPr lang="fr-FR" sz="1200" b="1" dirty="0">
              <a:latin typeface="Calibri" panose="020F0502020204030204" pitchFamily="34" charset="0"/>
              <a:cs typeface="Calibri" panose="020F0502020204030204" pitchFamily="34" charset="0"/>
            </a:endParaRPr>
          </a:p>
        </p:txBody>
      </p:sp>
      <p:sp>
        <p:nvSpPr>
          <p:cNvPr id="36" name="Rectangle à coins arrondis 35"/>
          <p:cNvSpPr/>
          <p:nvPr/>
        </p:nvSpPr>
        <p:spPr>
          <a:xfrm>
            <a:off x="3275161" y="4262838"/>
            <a:ext cx="1440160" cy="720080"/>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latin typeface="Calibri" panose="020F0502020204030204" pitchFamily="34" charset="0"/>
                <a:cs typeface="Calibri" panose="020F0502020204030204" pitchFamily="34" charset="0"/>
              </a:rPr>
              <a:t>Consommation</a:t>
            </a:r>
            <a:endParaRPr lang="fr-FR" sz="1200" b="1" dirty="0">
              <a:latin typeface="Calibri" panose="020F0502020204030204" pitchFamily="34" charset="0"/>
              <a:cs typeface="Calibri" panose="020F0502020204030204" pitchFamily="34" charset="0"/>
            </a:endParaRPr>
          </a:p>
        </p:txBody>
      </p:sp>
      <p:sp>
        <p:nvSpPr>
          <p:cNvPr id="37" name="Rectangle à coins arrondis 36"/>
          <p:cNvSpPr/>
          <p:nvPr/>
        </p:nvSpPr>
        <p:spPr>
          <a:xfrm>
            <a:off x="6443513" y="4241150"/>
            <a:ext cx="1440160" cy="720080"/>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latin typeface="Calibri" panose="020F0502020204030204" pitchFamily="34" charset="0"/>
                <a:cs typeface="Calibri" panose="020F0502020204030204" pitchFamily="34" charset="0"/>
              </a:rPr>
              <a:t>Equipement</a:t>
            </a:r>
            <a:endParaRPr lang="fr-FR" sz="1200" b="1" dirty="0">
              <a:latin typeface="Calibri" panose="020F0502020204030204" pitchFamily="34" charset="0"/>
              <a:cs typeface="Calibri" panose="020F0502020204030204" pitchFamily="34" charset="0"/>
            </a:endParaRPr>
          </a:p>
        </p:txBody>
      </p:sp>
      <p:sp>
        <p:nvSpPr>
          <p:cNvPr id="38" name="Rectangle à coins arrondis 37"/>
          <p:cNvSpPr/>
          <p:nvPr/>
        </p:nvSpPr>
        <p:spPr>
          <a:xfrm>
            <a:off x="4859337" y="4241150"/>
            <a:ext cx="1440160" cy="720080"/>
          </a:xfrm>
          <a:prstGeom prst="roundRect">
            <a:avLst/>
          </a:prstGeom>
          <a:solidFill>
            <a:schemeClr val="accent5">
              <a:lumMod val="50000"/>
              <a:alpha val="64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latin typeface="Calibri" panose="020F0502020204030204" pitchFamily="34" charset="0"/>
                <a:cs typeface="Calibri" panose="020F0502020204030204" pitchFamily="34" charset="0"/>
              </a:rPr>
              <a:t> </a:t>
            </a:r>
            <a:r>
              <a:rPr lang="fr-FR" sz="1200" b="1" dirty="0" smtClean="0">
                <a:latin typeface="Calibri" panose="020F0502020204030204" pitchFamily="34" charset="0"/>
                <a:cs typeface="Calibri" panose="020F0502020204030204" pitchFamily="34" charset="0"/>
              </a:rPr>
              <a:t>Intervention</a:t>
            </a:r>
            <a:endParaRPr lang="fr-FR" sz="1200" b="1" dirty="0">
              <a:latin typeface="Calibri" panose="020F0502020204030204" pitchFamily="34" charset="0"/>
              <a:cs typeface="Calibri" panose="020F0502020204030204" pitchFamily="34" charset="0"/>
            </a:endParaRPr>
          </a:p>
        </p:txBody>
      </p:sp>
      <p:sp>
        <p:nvSpPr>
          <p:cNvPr id="39" name="Rectangle 38"/>
          <p:cNvSpPr/>
          <p:nvPr/>
        </p:nvSpPr>
        <p:spPr>
          <a:xfrm>
            <a:off x="34801" y="3937595"/>
            <a:ext cx="2160240" cy="28803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chemeClr val="tx1"/>
                </a:solidFill>
                <a:latin typeface="Calibri" panose="020F0502020204030204" pitchFamily="34" charset="0"/>
                <a:cs typeface="Calibri" panose="020F0502020204030204" pitchFamily="34" charset="0"/>
              </a:rPr>
              <a:t>Patrimoine</a:t>
            </a:r>
            <a:endParaRPr lang="fr-FR" b="1" dirty="0">
              <a:solidFill>
                <a:schemeClr val="tx1"/>
              </a:solidFill>
              <a:latin typeface="Calibri" panose="020F0502020204030204" pitchFamily="34" charset="0"/>
              <a:cs typeface="Calibri" panose="020F0502020204030204" pitchFamily="34" charset="0"/>
            </a:endParaRPr>
          </a:p>
        </p:txBody>
      </p:sp>
      <p:sp>
        <p:nvSpPr>
          <p:cNvPr id="41" name="Rectangle 40"/>
          <p:cNvSpPr/>
          <p:nvPr/>
        </p:nvSpPr>
        <p:spPr>
          <a:xfrm>
            <a:off x="32820" y="5146518"/>
            <a:ext cx="3225602" cy="1115342"/>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2" name="Rectangle à coins arrondis 41"/>
          <p:cNvSpPr/>
          <p:nvPr/>
        </p:nvSpPr>
        <p:spPr>
          <a:xfrm>
            <a:off x="132259" y="5486955"/>
            <a:ext cx="1440160" cy="720080"/>
          </a:xfrm>
          <a:prstGeom prst="round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latin typeface="Calibri" panose="020F0502020204030204" pitchFamily="34" charset="0"/>
                <a:cs typeface="Calibri" panose="020F0502020204030204" pitchFamily="34" charset="0"/>
              </a:rPr>
              <a:t>Services</a:t>
            </a:r>
            <a:endParaRPr lang="fr-FR" sz="1200" b="1" dirty="0">
              <a:latin typeface="Calibri" panose="020F0502020204030204" pitchFamily="34" charset="0"/>
              <a:cs typeface="Calibri" panose="020F0502020204030204" pitchFamily="34" charset="0"/>
            </a:endParaRPr>
          </a:p>
        </p:txBody>
      </p:sp>
      <p:sp>
        <p:nvSpPr>
          <p:cNvPr id="43" name="Rectangle à coins arrondis 42"/>
          <p:cNvSpPr/>
          <p:nvPr/>
        </p:nvSpPr>
        <p:spPr>
          <a:xfrm>
            <a:off x="1716435" y="5486955"/>
            <a:ext cx="1440160" cy="720080"/>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latin typeface="Calibri" panose="020F0502020204030204" pitchFamily="34" charset="0"/>
                <a:cs typeface="Calibri" panose="020F0502020204030204" pitchFamily="34" charset="0"/>
              </a:rPr>
              <a:t>Volume d’enseignement </a:t>
            </a:r>
            <a:endParaRPr lang="fr-FR" sz="1200" b="1" dirty="0">
              <a:latin typeface="Calibri" panose="020F0502020204030204" pitchFamily="34" charset="0"/>
              <a:cs typeface="Calibri" panose="020F0502020204030204" pitchFamily="34" charset="0"/>
            </a:endParaRPr>
          </a:p>
        </p:txBody>
      </p:sp>
      <p:sp>
        <p:nvSpPr>
          <p:cNvPr id="44" name="Rectangle 43"/>
          <p:cNvSpPr/>
          <p:nvPr/>
        </p:nvSpPr>
        <p:spPr>
          <a:xfrm>
            <a:off x="32818" y="5141979"/>
            <a:ext cx="2955005" cy="34497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chemeClr val="tx1"/>
                </a:solidFill>
                <a:latin typeface="Calibri" panose="020F0502020204030204" pitchFamily="34" charset="0"/>
                <a:cs typeface="Calibri" panose="020F0502020204030204" pitchFamily="34" charset="0"/>
              </a:rPr>
              <a:t>Service enseignant</a:t>
            </a:r>
            <a:endParaRPr lang="fr-FR" b="1" dirty="0">
              <a:solidFill>
                <a:schemeClr val="tx1"/>
              </a:solidFill>
              <a:latin typeface="Calibri" panose="020F0502020204030204" pitchFamily="34" charset="0"/>
              <a:cs typeface="Calibri" panose="020F0502020204030204" pitchFamily="34" charset="0"/>
            </a:endParaRPr>
          </a:p>
        </p:txBody>
      </p:sp>
      <p:sp>
        <p:nvSpPr>
          <p:cNvPr id="45" name="Rectangle 44"/>
          <p:cNvSpPr/>
          <p:nvPr/>
        </p:nvSpPr>
        <p:spPr>
          <a:xfrm>
            <a:off x="3300611" y="5154356"/>
            <a:ext cx="4727773" cy="1107504"/>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47"/>
          <p:cNvSpPr/>
          <p:nvPr/>
        </p:nvSpPr>
        <p:spPr>
          <a:xfrm>
            <a:off x="3477300" y="5222725"/>
            <a:ext cx="3240484" cy="14851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chemeClr val="tx1"/>
                </a:solidFill>
                <a:latin typeface="Calibri" panose="020F0502020204030204" pitchFamily="34" charset="0"/>
                <a:cs typeface="Calibri" panose="020F0502020204030204" pitchFamily="34" charset="0"/>
              </a:rPr>
              <a:t>Formation Continue</a:t>
            </a:r>
            <a:endParaRPr lang="fr-FR" b="1" dirty="0">
              <a:solidFill>
                <a:schemeClr val="tx1"/>
              </a:solidFill>
              <a:latin typeface="Calibri" panose="020F0502020204030204" pitchFamily="34" charset="0"/>
              <a:cs typeface="Calibri" panose="020F0502020204030204" pitchFamily="34" charset="0"/>
            </a:endParaRPr>
          </a:p>
        </p:txBody>
      </p:sp>
      <p:sp>
        <p:nvSpPr>
          <p:cNvPr id="50" name="Titre 2"/>
          <p:cNvSpPr>
            <a:spLocks noGrp="1"/>
          </p:cNvSpPr>
          <p:nvPr>
            <p:ph type="title"/>
          </p:nvPr>
        </p:nvSpPr>
        <p:spPr>
          <a:xfrm rot="5400000">
            <a:off x="5257838" y="3586186"/>
            <a:ext cx="6552728" cy="548680"/>
          </a:xfrm>
        </p:spPr>
        <p:txBody>
          <a:bodyPr>
            <a:normAutofit fontScale="90000"/>
          </a:bodyPr>
          <a:lstStyle/>
          <a:p>
            <a:r>
              <a:rPr lang="fr-FR" dirty="0" smtClean="0"/>
              <a:t>Couverture fonctionnelle</a:t>
            </a:r>
            <a:endParaRPr lang="fr-FR" dirty="0"/>
          </a:p>
        </p:txBody>
      </p:sp>
      <p:sp>
        <p:nvSpPr>
          <p:cNvPr id="51" name="Rectangle à coins arrondis 50"/>
          <p:cNvSpPr/>
          <p:nvPr/>
        </p:nvSpPr>
        <p:spPr>
          <a:xfrm>
            <a:off x="3312432" y="5469772"/>
            <a:ext cx="1440160" cy="720080"/>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latin typeface="Calibri" panose="020F0502020204030204" pitchFamily="34" charset="0"/>
                <a:cs typeface="Calibri" panose="020F0502020204030204" pitchFamily="34" charset="0"/>
              </a:rPr>
              <a:t>Inscription</a:t>
            </a:r>
            <a:endParaRPr lang="fr-FR" sz="1200" b="1" dirty="0">
              <a:latin typeface="Calibri" panose="020F0502020204030204" pitchFamily="34" charset="0"/>
              <a:cs typeface="Calibri" panose="020F0502020204030204" pitchFamily="34" charset="0"/>
            </a:endParaRPr>
          </a:p>
        </p:txBody>
      </p:sp>
      <p:sp>
        <p:nvSpPr>
          <p:cNvPr id="52" name="Rectangle à coins arrondis 51"/>
          <p:cNvSpPr/>
          <p:nvPr/>
        </p:nvSpPr>
        <p:spPr>
          <a:xfrm>
            <a:off x="4871729" y="5469772"/>
            <a:ext cx="1440160" cy="720080"/>
          </a:xfrm>
          <a:prstGeom prst="roundRect">
            <a:avLst/>
          </a:prstGeom>
          <a:solidFill>
            <a:schemeClr val="accent5">
              <a:lumMod val="50000"/>
              <a:alpha val="64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latin typeface="Calibri" panose="020F0502020204030204" pitchFamily="34" charset="0"/>
                <a:cs typeface="Calibri" panose="020F0502020204030204" pitchFamily="34" charset="0"/>
              </a:rPr>
              <a:t> </a:t>
            </a:r>
            <a:r>
              <a:rPr lang="fr-FR" sz="1200" b="1" dirty="0" smtClean="0">
                <a:latin typeface="Calibri" panose="020F0502020204030204" pitchFamily="34" charset="0"/>
                <a:cs typeface="Calibri" panose="020F0502020204030204" pitchFamily="34" charset="0"/>
              </a:rPr>
              <a:t>Contrat &amp; convention</a:t>
            </a:r>
            <a:endParaRPr lang="fr-FR" sz="1200" b="1" dirty="0">
              <a:latin typeface="Calibri" panose="020F0502020204030204" pitchFamily="34" charset="0"/>
              <a:cs typeface="Calibri" panose="020F0502020204030204" pitchFamily="34" charset="0"/>
            </a:endParaRPr>
          </a:p>
        </p:txBody>
      </p:sp>
      <p:sp>
        <p:nvSpPr>
          <p:cNvPr id="53" name="Rectangle à coins arrondis 52"/>
          <p:cNvSpPr/>
          <p:nvPr/>
        </p:nvSpPr>
        <p:spPr>
          <a:xfrm>
            <a:off x="6431026" y="5462795"/>
            <a:ext cx="1440160" cy="720080"/>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smtClean="0">
                <a:latin typeface="Calibri" panose="020F0502020204030204" pitchFamily="34" charset="0"/>
                <a:cs typeface="Calibri" panose="020F0502020204030204" pitchFamily="34" charset="0"/>
              </a:rPr>
              <a:t>Frais scolarité</a:t>
            </a:r>
            <a:endParaRPr lang="fr-FR" sz="1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8193378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794420" y="192651"/>
            <a:ext cx="8563272" cy="788091"/>
          </a:xfrm>
        </p:spPr>
        <p:txBody>
          <a:bodyPr>
            <a:normAutofit/>
          </a:bodyPr>
          <a:lstStyle/>
          <a:p>
            <a:pPr marL="540000" lvl="1" indent="-288000" algn="just">
              <a:spcBef>
                <a:spcPct val="20000"/>
              </a:spcBef>
              <a:buClr>
                <a:srgbClr val="E03C31"/>
              </a:buClr>
              <a:buSzPct val="90000"/>
              <a:buFont typeface="Wingdings 2" charset="0"/>
              <a:buChar char=""/>
            </a:pPr>
            <a:r>
              <a:rPr lang="fr-FR" sz="2000" kern="1200" dirty="0">
                <a:solidFill>
                  <a:srgbClr val="FF0000"/>
                </a:solidFill>
                <a:latin typeface="Open Sans"/>
                <a:ea typeface="Open Sans"/>
                <a:cs typeface="Open Sans"/>
              </a:rPr>
              <a:t>En terme d’outil : </a:t>
            </a:r>
          </a:p>
        </p:txBody>
      </p:sp>
      <p:sp>
        <p:nvSpPr>
          <p:cNvPr id="4" name="Espace réservé du numéro de diapositive 3"/>
          <p:cNvSpPr>
            <a:spLocks noGrp="1"/>
          </p:cNvSpPr>
          <p:nvPr>
            <p:ph type="sldNum" sz="quarter" idx="14"/>
          </p:nvPr>
        </p:nvSpPr>
        <p:spPr>
          <a:xfrm>
            <a:off x="7667625" y="6160393"/>
            <a:ext cx="1225550" cy="365125"/>
          </a:xfrm>
        </p:spPr>
        <p:txBody>
          <a:bodyPr/>
          <a:lstStyle/>
          <a:p>
            <a:pPr>
              <a:defRPr/>
            </a:pPr>
            <a:fld id="{482ABCE8-AFB3-9D4E-96FF-6101FDE8226B}" type="slidenum">
              <a:rPr lang="fr-FR" smtClean="0"/>
              <a:pPr>
                <a:defRPr/>
              </a:pPr>
              <a:t>56</a:t>
            </a:fld>
            <a:endParaRPr lang="fr-FR" dirty="0"/>
          </a:p>
        </p:txBody>
      </p:sp>
      <p:sp>
        <p:nvSpPr>
          <p:cNvPr id="5" name="Titre 2"/>
          <p:cNvSpPr txBox="1">
            <a:spLocks/>
          </p:cNvSpPr>
          <p:nvPr/>
        </p:nvSpPr>
        <p:spPr>
          <a:xfrm>
            <a:off x="-1332656" y="764704"/>
            <a:ext cx="7640627" cy="657279"/>
          </a:xfrm>
          <a:prstGeom prst="rect">
            <a:avLst/>
          </a:prstGeom>
        </p:spPr>
        <p:txBody>
          <a:bodyPr>
            <a:noAutofit/>
          </a:bodyPr>
          <a:lstStyle>
            <a:lvl1pPr marL="0" marR="0" indent="0" algn="l" defTabSz="914400" rtl="0" eaLnBrk="1" fontAlgn="base" latinLnBrk="0" hangingPunct="1">
              <a:lnSpc>
                <a:spcPct val="100000"/>
              </a:lnSpc>
              <a:spcBef>
                <a:spcPct val="0"/>
              </a:spcBef>
              <a:spcAft>
                <a:spcPct val="0"/>
              </a:spcAft>
              <a:buClrTx/>
              <a:buSzTx/>
              <a:buFontTx/>
              <a:buNone/>
              <a:tabLst/>
              <a:defRPr sz="3200" b="0" kern="1200">
                <a:solidFill>
                  <a:schemeClr val="accent1"/>
                </a:solidFill>
                <a:latin typeface="Open Sans Semibold"/>
                <a:ea typeface="Open Sans"/>
                <a:cs typeface="Open Sans Semibold"/>
              </a:defRPr>
            </a:lvl1pPr>
            <a:lvl2pPr algn="l" rtl="0" eaLnBrk="1" fontAlgn="base" hangingPunct="1">
              <a:spcBef>
                <a:spcPct val="0"/>
              </a:spcBef>
              <a:spcAft>
                <a:spcPct val="0"/>
              </a:spcAft>
              <a:defRPr sz="2400" b="1">
                <a:solidFill>
                  <a:schemeClr val="accent1"/>
                </a:solidFill>
                <a:latin typeface="Calibri" charset="0"/>
                <a:ea typeface="ＭＳ Ｐゴシック" charset="0"/>
              </a:defRPr>
            </a:lvl2pPr>
            <a:lvl3pPr algn="l" rtl="0" eaLnBrk="1" fontAlgn="base" hangingPunct="1">
              <a:spcBef>
                <a:spcPct val="0"/>
              </a:spcBef>
              <a:spcAft>
                <a:spcPct val="0"/>
              </a:spcAft>
              <a:defRPr sz="2400" b="1">
                <a:solidFill>
                  <a:schemeClr val="accent1"/>
                </a:solidFill>
                <a:latin typeface="Calibri" charset="0"/>
                <a:ea typeface="ＭＳ Ｐゴシック" charset="0"/>
              </a:defRPr>
            </a:lvl3pPr>
            <a:lvl4pPr algn="l" rtl="0" eaLnBrk="1" fontAlgn="base" hangingPunct="1">
              <a:spcBef>
                <a:spcPct val="0"/>
              </a:spcBef>
              <a:spcAft>
                <a:spcPct val="0"/>
              </a:spcAft>
              <a:defRPr sz="2400" b="1">
                <a:solidFill>
                  <a:schemeClr val="accent1"/>
                </a:solidFill>
                <a:latin typeface="Calibri" charset="0"/>
                <a:ea typeface="ＭＳ Ｐゴシック" charset="0"/>
              </a:defRPr>
            </a:lvl4pPr>
            <a:lvl5pPr algn="l" rtl="0" eaLnBrk="1" fontAlgn="base" hangingPunct="1">
              <a:spcBef>
                <a:spcPct val="0"/>
              </a:spcBef>
              <a:spcAft>
                <a:spcPct val="0"/>
              </a:spcAft>
              <a:defRPr sz="2400" b="1">
                <a:solidFill>
                  <a:schemeClr val="accent1"/>
                </a:solidFill>
                <a:latin typeface="Calibri"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2000" dirty="0" smtClean="0">
                <a:latin typeface="Open Sans" panose="020B0606030504020204" pitchFamily="34" charset="0"/>
                <a:ea typeface="Open Sans" panose="020B0606030504020204" pitchFamily="34" charset="0"/>
                <a:cs typeface="Open Sans" panose="020B0606030504020204" pitchFamily="34" charset="0"/>
              </a:rPr>
              <a:t>Outils :  Suite BI MS</a:t>
            </a:r>
            <a:endParaRPr lang="fr-FR"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Espace réservé du numéro de diapositive 3"/>
          <p:cNvSpPr txBox="1">
            <a:spLocks/>
          </p:cNvSpPr>
          <p:nvPr/>
        </p:nvSpPr>
        <p:spPr>
          <a:xfrm>
            <a:off x="7935879" y="6526773"/>
            <a:ext cx="1225550" cy="365125"/>
          </a:xfrm>
          <a:prstGeom prst="rect">
            <a:avLst/>
          </a:prstGeom>
        </p:spPr>
        <p:txBody>
          <a:bodyPr/>
          <a:lstStyle>
            <a:defPPr>
              <a:defRPr lang="fr-FR"/>
            </a:defPPr>
            <a:lvl1pPr algn="r" rtl="0" fontAlgn="auto">
              <a:spcBef>
                <a:spcPts val="0"/>
              </a:spcBef>
              <a:spcAft>
                <a:spcPts val="0"/>
              </a:spcAft>
              <a:defRPr sz="1000" kern="1200">
                <a:solidFill>
                  <a:schemeClr val="bg1"/>
                </a:solidFill>
                <a:latin typeface="Open Sans"/>
                <a:ea typeface="+mn-ea"/>
                <a:cs typeface="Open Sans"/>
              </a:defRPr>
            </a:lvl1pPr>
            <a:lvl2pPr marL="457200" algn="l" rtl="0" fontAlgn="base">
              <a:spcBef>
                <a:spcPct val="0"/>
              </a:spcBef>
              <a:spcAft>
                <a:spcPct val="0"/>
              </a:spcAft>
              <a:defRPr sz="2400" kern="1200">
                <a:solidFill>
                  <a:schemeClr val="tx1"/>
                </a:solidFill>
                <a:latin typeface="Century Gothic"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Century Gothic"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Century Gothic"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Century Gothic" charset="0"/>
                <a:ea typeface="ＭＳ Ｐゴシック" charset="0"/>
                <a:cs typeface="ＭＳ Ｐゴシック" charset="0"/>
              </a:defRPr>
            </a:lvl5pPr>
            <a:lvl6pPr marL="2286000" algn="l" defTabSz="457200" rtl="0" eaLnBrk="1" latinLnBrk="0" hangingPunct="1">
              <a:defRPr sz="2400" kern="1200">
                <a:solidFill>
                  <a:schemeClr val="tx1"/>
                </a:solidFill>
                <a:latin typeface="Century Gothic" charset="0"/>
                <a:ea typeface="ＭＳ Ｐゴシック" charset="0"/>
                <a:cs typeface="ＭＳ Ｐゴシック" charset="0"/>
              </a:defRPr>
            </a:lvl6pPr>
            <a:lvl7pPr marL="2743200" algn="l" defTabSz="457200" rtl="0" eaLnBrk="1" latinLnBrk="0" hangingPunct="1">
              <a:defRPr sz="2400" kern="1200">
                <a:solidFill>
                  <a:schemeClr val="tx1"/>
                </a:solidFill>
                <a:latin typeface="Century Gothic" charset="0"/>
                <a:ea typeface="ＭＳ Ｐゴシック" charset="0"/>
                <a:cs typeface="ＭＳ Ｐゴシック" charset="0"/>
              </a:defRPr>
            </a:lvl7pPr>
            <a:lvl8pPr marL="3200400" algn="l" defTabSz="457200" rtl="0" eaLnBrk="1" latinLnBrk="0" hangingPunct="1">
              <a:defRPr sz="2400" kern="1200">
                <a:solidFill>
                  <a:schemeClr val="tx1"/>
                </a:solidFill>
                <a:latin typeface="Century Gothic" charset="0"/>
                <a:ea typeface="ＭＳ Ｐゴシック" charset="0"/>
                <a:cs typeface="ＭＳ Ｐゴシック" charset="0"/>
              </a:defRPr>
            </a:lvl8pPr>
            <a:lvl9pPr marL="3657600" algn="l" defTabSz="457200" rtl="0" eaLnBrk="1" latinLnBrk="0" hangingPunct="1">
              <a:defRPr sz="2400" kern="1200">
                <a:solidFill>
                  <a:schemeClr val="tx1"/>
                </a:solidFill>
                <a:latin typeface="Century Gothic" charset="0"/>
                <a:ea typeface="ＭＳ Ｐゴシック" charset="0"/>
                <a:cs typeface="ＭＳ Ｐゴシック" charset="0"/>
              </a:defRPr>
            </a:lvl9pPr>
          </a:lstStyle>
          <a:p>
            <a:pPr>
              <a:defRPr/>
            </a:pPr>
            <a:fld id="{482ABCE8-AFB3-9D4E-96FF-6101FDE8226B}" type="slidenum">
              <a:rPr lang="fr-FR" smtClean="0">
                <a:latin typeface="Open Sans" panose="020B0606030504020204" pitchFamily="34" charset="0"/>
                <a:ea typeface="Open Sans" panose="020B0606030504020204" pitchFamily="34" charset="0"/>
                <a:cs typeface="Open Sans" panose="020B0606030504020204" pitchFamily="34" charset="0"/>
              </a:rPr>
              <a:pPr>
                <a:defRPr/>
              </a:pPr>
              <a:t>56</a:t>
            </a:fld>
            <a:endParaRPr lang="fr-FR"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ZoneTexte 6"/>
          <p:cNvSpPr txBox="1"/>
          <p:nvPr/>
        </p:nvSpPr>
        <p:spPr>
          <a:xfrm>
            <a:off x="1143232" y="1230741"/>
            <a:ext cx="7217576" cy="369332"/>
          </a:xfrm>
          <a:prstGeom prst="rect">
            <a:avLst/>
          </a:prstGeom>
        </p:spPr>
        <p:txBody>
          <a:bodyPr wrap="square">
            <a:spAutoFit/>
          </a:bodyPr>
          <a:lstStyle>
            <a:defPPr>
              <a:defRPr lang="fr-FR"/>
            </a:defPPr>
            <a:lvl1pPr marL="411480" indent="-342900">
              <a:buFont typeface="Wingdings" panose="05000000000000000000" pitchFamily="2" charset="2"/>
              <a:buChar char="q"/>
            </a:lvl1pPr>
          </a:lstStyle>
          <a:p>
            <a:pPr>
              <a:buFont typeface="Wingdings" panose="05000000000000000000" pitchFamily="2" charset="2"/>
              <a:buChar char="ü"/>
            </a:pPr>
            <a:r>
              <a:rPr lang="fr-FR" sz="1800" b="1" i="1" u="sng" dirty="0">
                <a:latin typeface="Open Sans" panose="020B0606030504020204" pitchFamily="34" charset="0"/>
                <a:ea typeface="Open Sans" panose="020B0606030504020204" pitchFamily="34" charset="0"/>
                <a:cs typeface="Open Sans" panose="020B0606030504020204" pitchFamily="34" charset="0"/>
              </a:rPr>
              <a:t>Une chaine décisionnel </a:t>
            </a:r>
            <a:r>
              <a:rPr lang="fr-FR" sz="1800" b="1" i="1" u="sng" dirty="0" smtClean="0">
                <a:latin typeface="Open Sans" panose="020B0606030504020204" pitchFamily="34" charset="0"/>
                <a:ea typeface="Open Sans" panose="020B0606030504020204" pitchFamily="34" charset="0"/>
                <a:cs typeface="Open Sans" panose="020B0606030504020204" pitchFamily="34" charset="0"/>
              </a:rPr>
              <a:t>complète</a:t>
            </a:r>
            <a:endParaRPr lang="fr-FR" sz="1800" b="1" i="1" u="sng"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7"/>
          <p:cNvSpPr/>
          <p:nvPr/>
        </p:nvSpPr>
        <p:spPr>
          <a:xfrm>
            <a:off x="1096533" y="2235253"/>
            <a:ext cx="8064896" cy="2308324"/>
          </a:xfrm>
          <a:prstGeom prst="rect">
            <a:avLst/>
          </a:prstGeom>
        </p:spPr>
        <p:txBody>
          <a:bodyPr wrap="square">
            <a:spAutoFit/>
          </a:bodyPr>
          <a:lstStyle/>
          <a:p>
            <a:pPr marL="411480" indent="-342900">
              <a:buFont typeface="Wingdings" panose="05000000000000000000" pitchFamily="2" charset="2"/>
              <a:buChar char="ü"/>
            </a:pPr>
            <a:r>
              <a:rPr lang="fr-FR" sz="1800" b="1" i="1" u="sng" dirty="0" smtClean="0">
                <a:latin typeface="Open Sans" panose="020B0606030504020204" pitchFamily="34" charset="0"/>
                <a:ea typeface="Open Sans" panose="020B0606030504020204" pitchFamily="34" charset="0"/>
                <a:cs typeface="Open Sans" panose="020B0606030504020204" pitchFamily="34" charset="0"/>
              </a:rPr>
              <a:t>Un </a:t>
            </a:r>
            <a:r>
              <a:rPr lang="fr-FR" sz="1800" b="1" i="1" u="sng" dirty="0">
                <a:latin typeface="Open Sans" panose="020B0606030504020204" pitchFamily="34" charset="0"/>
                <a:ea typeface="Open Sans" panose="020B0606030504020204" pitchFamily="34" charset="0"/>
                <a:cs typeface="Open Sans" panose="020B0606030504020204" pitchFamily="34" charset="0"/>
              </a:rPr>
              <a:t>système de reporting </a:t>
            </a:r>
            <a:r>
              <a:rPr lang="fr-FR" sz="1800" b="1" i="1" u="sng" dirty="0" smtClean="0">
                <a:latin typeface="Open Sans" panose="020B0606030504020204" pitchFamily="34" charset="0"/>
                <a:ea typeface="Open Sans" panose="020B0606030504020204" pitchFamily="34" charset="0"/>
                <a:cs typeface="Open Sans" panose="020B0606030504020204" pitchFamily="34" charset="0"/>
              </a:rPr>
              <a:t>produit par Microsoft  </a:t>
            </a:r>
          </a:p>
          <a:p>
            <a:pPr marL="411480" indent="-342900">
              <a:buFont typeface="Wingdings" panose="05000000000000000000" pitchFamily="2" charset="2"/>
              <a:buChar char="ü"/>
            </a:pPr>
            <a:endParaRPr lang="fr-FR" sz="1800" b="1" i="1" u="sng" dirty="0" smtClean="0">
              <a:latin typeface="Open Sans" panose="020B0606030504020204" pitchFamily="34" charset="0"/>
              <a:ea typeface="Open Sans" panose="020B0606030504020204" pitchFamily="34" charset="0"/>
              <a:cs typeface="Open Sans" panose="020B0606030504020204" pitchFamily="34" charset="0"/>
            </a:endParaRPr>
          </a:p>
          <a:p>
            <a:pPr marL="68263" indent="379413"/>
            <a:r>
              <a:rPr lang="fr-FR" sz="1800" b="1" dirty="0" smtClean="0">
                <a:solidFill>
                  <a:srgbClr val="D13030"/>
                </a:solidFill>
                <a:latin typeface="Open Sans" panose="020B0606030504020204" pitchFamily="34" charset="0"/>
                <a:ea typeface="Open Sans" panose="020B0606030504020204" pitchFamily="34" charset="0"/>
                <a:cs typeface="Open Sans" panose="020B0606030504020204" pitchFamily="34" charset="0"/>
              </a:rPr>
              <a:t>Le </a:t>
            </a:r>
            <a:r>
              <a:rPr lang="fr-FR" sz="1800" b="1" dirty="0">
                <a:solidFill>
                  <a:srgbClr val="D13030"/>
                </a:solidFill>
                <a:latin typeface="Open Sans" panose="020B0606030504020204" pitchFamily="34" charset="0"/>
                <a:ea typeface="Open Sans" panose="020B0606030504020204" pitchFamily="34" charset="0"/>
                <a:cs typeface="Open Sans" panose="020B0606030504020204" pitchFamily="34" charset="0"/>
              </a:rPr>
              <a:t>nombre d’utilisateurs est </a:t>
            </a:r>
            <a:r>
              <a:rPr lang="fr-FR" sz="1800" b="1" dirty="0" smtClean="0">
                <a:solidFill>
                  <a:srgbClr val="D13030"/>
                </a:solidFill>
                <a:latin typeface="Open Sans" panose="020B0606030504020204" pitchFamily="34" charset="0"/>
                <a:ea typeface="Open Sans" panose="020B0606030504020204" pitchFamily="34" charset="0"/>
                <a:cs typeface="Open Sans" panose="020B0606030504020204" pitchFamily="34" charset="0"/>
              </a:rPr>
              <a:t>illimité : </a:t>
            </a:r>
          </a:p>
          <a:p>
            <a:pPr marL="1076325" lvl="1"/>
            <a:r>
              <a:rPr lang="fr-FR" sz="1800" b="1" dirty="0" smtClean="0">
                <a:solidFill>
                  <a:srgbClr val="C00000"/>
                </a:solidFill>
                <a:latin typeface="Open Sans" panose="020B0606030504020204" pitchFamily="34" charset="0"/>
                <a:ea typeface="Open Sans" panose="020B0606030504020204" pitchFamily="34" charset="0"/>
                <a:cs typeface="Open Sans" panose="020B0606030504020204" pitchFamily="34" charset="0"/>
              </a:rPr>
              <a:t>3300 utilisateurs à Rennes 1, </a:t>
            </a:r>
          </a:p>
          <a:p>
            <a:pPr marL="1076325" lvl="1"/>
            <a:r>
              <a:rPr lang="fr-FR" sz="1800" b="1" dirty="0" smtClean="0">
                <a:solidFill>
                  <a:srgbClr val="0070C0"/>
                </a:solidFill>
                <a:latin typeface="Open Sans" panose="020B0606030504020204" pitchFamily="34" charset="0"/>
                <a:ea typeface="Open Sans" panose="020B0606030504020204" pitchFamily="34" charset="0"/>
                <a:cs typeface="Open Sans" panose="020B0606030504020204" pitchFamily="34" charset="0"/>
              </a:rPr>
              <a:t>460 000 </a:t>
            </a:r>
            <a:r>
              <a:rPr lang="fr-FR" sz="1800" b="1" dirty="0" smtClean="0">
                <a:solidFill>
                  <a:srgbClr val="C00000"/>
                </a:solidFill>
                <a:latin typeface="Open Sans" panose="020B0606030504020204" pitchFamily="34" charset="0"/>
                <a:ea typeface="Open Sans" panose="020B0606030504020204" pitchFamily="34" charset="0"/>
                <a:cs typeface="Open Sans" panose="020B0606030504020204" pitchFamily="34" charset="0"/>
              </a:rPr>
              <a:t>consultations de rapports (entre octobre 2018 et janvier 2021)</a:t>
            </a:r>
          </a:p>
          <a:p>
            <a:pPr marL="1076325" lvl="1"/>
            <a:endParaRPr lang="fr-FR" sz="1800" b="1" dirty="0" smtClean="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marL="1076325" lvl="1"/>
            <a:endParaRPr lang="fr-FR" sz="1800"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ZoneTexte 8"/>
          <p:cNvSpPr txBox="1"/>
          <p:nvPr/>
        </p:nvSpPr>
        <p:spPr>
          <a:xfrm>
            <a:off x="1143232" y="1732997"/>
            <a:ext cx="7217576" cy="369332"/>
          </a:xfrm>
          <a:prstGeom prst="rect">
            <a:avLst/>
          </a:prstGeom>
        </p:spPr>
        <p:txBody>
          <a:bodyPr wrap="square">
            <a:spAutoFit/>
          </a:bodyPr>
          <a:lstStyle>
            <a:defPPr>
              <a:defRPr lang="fr-FR"/>
            </a:defPPr>
            <a:lvl1pPr marL="411480" indent="-342900">
              <a:buFont typeface="Wingdings" panose="05000000000000000000" pitchFamily="2" charset="2"/>
              <a:buChar char="q"/>
            </a:lvl1pPr>
          </a:lstStyle>
          <a:p>
            <a:pPr>
              <a:buFont typeface="Wingdings" panose="05000000000000000000" pitchFamily="2" charset="2"/>
              <a:buChar char="ü"/>
            </a:pPr>
            <a:r>
              <a:rPr lang="fr-FR" sz="1800" b="1" i="1" u="sng" dirty="0" smtClean="0">
                <a:latin typeface="Open Sans" panose="020B0606030504020204" pitchFamily="34" charset="0"/>
                <a:ea typeface="Open Sans" panose="020B0606030504020204" pitchFamily="34" charset="0"/>
                <a:cs typeface="Open Sans" panose="020B0606030504020204" pitchFamily="34" charset="0"/>
              </a:rPr>
              <a:t>Un cout faible</a:t>
            </a:r>
            <a:endParaRPr lang="fr-FR" sz="1800" b="1" i="1" u="sng"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ZoneTexte 9"/>
          <p:cNvSpPr txBox="1"/>
          <p:nvPr/>
        </p:nvSpPr>
        <p:spPr>
          <a:xfrm>
            <a:off x="1190136" y="4026503"/>
            <a:ext cx="7217576" cy="369332"/>
          </a:xfrm>
          <a:prstGeom prst="rect">
            <a:avLst/>
          </a:prstGeom>
        </p:spPr>
        <p:txBody>
          <a:bodyPr wrap="square">
            <a:spAutoFit/>
          </a:bodyPr>
          <a:lstStyle>
            <a:defPPr>
              <a:defRPr lang="fr-FR"/>
            </a:defPPr>
            <a:lvl1pPr marL="411480" indent="-342900">
              <a:buFont typeface="Wingdings" panose="05000000000000000000" pitchFamily="2" charset="2"/>
              <a:buChar char="q"/>
            </a:lvl1pPr>
          </a:lstStyle>
          <a:p>
            <a:pPr>
              <a:buFont typeface="Wingdings" panose="05000000000000000000" pitchFamily="2" charset="2"/>
              <a:buChar char="ü"/>
            </a:pPr>
            <a:r>
              <a:rPr lang="fr-FR" sz="1800" b="1" i="1" u="sng" dirty="0" smtClean="0">
                <a:latin typeface="Open Sans" panose="020B0606030504020204" pitchFamily="34" charset="0"/>
                <a:ea typeface="Open Sans" panose="020B0606030504020204" pitchFamily="34" charset="0"/>
                <a:cs typeface="Open Sans" panose="020B0606030504020204" pitchFamily="34" charset="0"/>
              </a:rPr>
              <a:t>Un outil Self-BI</a:t>
            </a:r>
            <a:endParaRPr lang="fr-FR" sz="1800" b="1" i="1" u="sng"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p:cNvSpPr/>
          <p:nvPr/>
        </p:nvSpPr>
        <p:spPr>
          <a:xfrm>
            <a:off x="6408204" y="5057121"/>
            <a:ext cx="2376264" cy="648072"/>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smtClean="0">
                <a:solidFill>
                  <a:schemeClr val="tx1"/>
                </a:solidFill>
              </a:rPr>
              <a:t>Décloisonner l’organisation</a:t>
            </a:r>
            <a:endParaRPr lang="fr-FR" sz="1800" dirty="0">
              <a:solidFill>
                <a:schemeClr val="tx1"/>
              </a:solidFill>
            </a:endParaRPr>
          </a:p>
        </p:txBody>
      </p:sp>
      <p:sp>
        <p:nvSpPr>
          <p:cNvPr id="12" name="Rectangle 11"/>
          <p:cNvSpPr/>
          <p:nvPr/>
        </p:nvSpPr>
        <p:spPr>
          <a:xfrm>
            <a:off x="3599892" y="5057121"/>
            <a:ext cx="2232248" cy="626753"/>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smtClean="0">
                <a:solidFill>
                  <a:schemeClr val="tx1"/>
                </a:solidFill>
              </a:rPr>
              <a:t>Partager </a:t>
            </a:r>
            <a:r>
              <a:rPr lang="fr-FR" sz="1800" dirty="0">
                <a:solidFill>
                  <a:schemeClr val="tx1"/>
                </a:solidFill>
              </a:rPr>
              <a:t>la méthode</a:t>
            </a:r>
          </a:p>
        </p:txBody>
      </p:sp>
      <p:sp>
        <p:nvSpPr>
          <p:cNvPr id="13" name="Rectangle 12"/>
          <p:cNvSpPr/>
          <p:nvPr/>
        </p:nvSpPr>
        <p:spPr>
          <a:xfrm>
            <a:off x="873880" y="5067781"/>
            <a:ext cx="2232248" cy="626753"/>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a:solidFill>
                  <a:schemeClr val="tx1"/>
                </a:solidFill>
              </a:rPr>
              <a:t>Portage politique</a:t>
            </a:r>
          </a:p>
        </p:txBody>
      </p:sp>
      <p:sp>
        <p:nvSpPr>
          <p:cNvPr id="14" name="Flèche courbée vers le bas 13"/>
          <p:cNvSpPr/>
          <p:nvPr/>
        </p:nvSpPr>
        <p:spPr>
          <a:xfrm>
            <a:off x="1871700" y="4581128"/>
            <a:ext cx="2880320" cy="47599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15" name="Flèche courbée vers le haut 14"/>
          <p:cNvSpPr/>
          <p:nvPr/>
        </p:nvSpPr>
        <p:spPr>
          <a:xfrm>
            <a:off x="4968044" y="5705193"/>
            <a:ext cx="2628292" cy="388103"/>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Tree>
    <p:extLst>
      <p:ext uri="{BB962C8B-B14F-4D97-AF65-F5344CB8AC3E}">
        <p14:creationId xmlns:p14="http://schemas.microsoft.com/office/powerpoint/2010/main" val="2111786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899592" y="150254"/>
            <a:ext cx="5544616" cy="481195"/>
          </a:xfrm>
        </p:spPr>
        <p:txBody>
          <a:bodyPr>
            <a:noAutofit/>
          </a:bodyPr>
          <a:lstStyle/>
          <a:p>
            <a:r>
              <a:rPr lang="fr-FR" sz="2800" dirty="0">
                <a:latin typeface="Open Sans" panose="020B0606030504020204" pitchFamily="34" charset="0"/>
                <a:ea typeface="Open Sans" panose="020B0606030504020204" pitchFamily="34" charset="0"/>
                <a:cs typeface="Open Sans" panose="020B0606030504020204" pitchFamily="34" charset="0"/>
              </a:rPr>
              <a:t>Architecture </a:t>
            </a:r>
            <a:r>
              <a:rPr lang="fr-FR" sz="2800" dirty="0" smtClean="0">
                <a:latin typeface="Open Sans" panose="020B0606030504020204" pitchFamily="34" charset="0"/>
                <a:ea typeface="Open Sans" panose="020B0606030504020204" pitchFamily="34" charset="0"/>
                <a:cs typeface="Open Sans" panose="020B0606030504020204" pitchFamily="34" charset="0"/>
              </a:rPr>
              <a:t>du SID</a:t>
            </a:r>
            <a:endParaRPr lang="fr-FR" sz="28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Espace réservé du numéro de diapositive 3"/>
          <p:cNvSpPr>
            <a:spLocks noGrp="1"/>
          </p:cNvSpPr>
          <p:nvPr>
            <p:ph type="sldNum" sz="quarter" idx="14"/>
          </p:nvPr>
        </p:nvSpPr>
        <p:spPr/>
        <p:txBody>
          <a:bodyPr/>
          <a:lstStyle/>
          <a:p>
            <a:pPr>
              <a:defRPr/>
            </a:pPr>
            <a:fld id="{482ABCE8-AFB3-9D4E-96FF-6101FDE8226B}" type="slidenum">
              <a:rPr lang="fr-FR" smtClean="0"/>
              <a:pPr>
                <a:defRPr/>
              </a:pPr>
              <a:t>57</a:t>
            </a:fld>
            <a:endParaRPr lang="fr-FR" dirty="0"/>
          </a:p>
        </p:txBody>
      </p:sp>
      <p:sp>
        <p:nvSpPr>
          <p:cNvPr id="11" name="Shape 130"/>
          <p:cNvSpPr txBox="1">
            <a:spLocks/>
          </p:cNvSpPr>
          <p:nvPr/>
        </p:nvSpPr>
        <p:spPr>
          <a:xfrm>
            <a:off x="8502650" y="6403975"/>
            <a:ext cx="184150" cy="269875"/>
          </a:xfrm>
          <a:prstGeom prst="rect">
            <a:avLst/>
          </a:prstGeom>
          <a:noFill/>
        </p:spPr>
        <p:txBody>
          <a:bodyPr/>
          <a:lstStyle>
            <a:defPPr>
              <a:defRPr lang="fr-FR"/>
            </a:defPPr>
            <a:lvl1pPr algn="l" rtl="0" fontAlgn="base">
              <a:spcBef>
                <a:spcPct val="0"/>
              </a:spcBef>
              <a:spcAft>
                <a:spcPct val="0"/>
              </a:spcAft>
              <a:defRPr sz="2400"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gn="l" rtl="0" fontAlgn="base">
              <a:spcBef>
                <a:spcPct val="0"/>
              </a:spcBef>
              <a:spcAft>
                <a:spcPct val="0"/>
              </a:spcAft>
              <a:defRPr sz="2400"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gn="l" rtl="0" fontAlgn="base">
              <a:spcBef>
                <a:spcPct val="0"/>
              </a:spcBef>
              <a:spcAft>
                <a:spcPct val="0"/>
              </a:spcAft>
              <a:defRPr sz="2400"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gn="l" rtl="0" fontAlgn="base">
              <a:spcBef>
                <a:spcPct val="0"/>
              </a:spcBef>
              <a:spcAft>
                <a:spcPct val="0"/>
              </a:spcAft>
              <a:defRPr sz="2400"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gn="l" rtl="0" fontAlgn="base">
              <a:spcBef>
                <a:spcPct val="0"/>
              </a:spcBef>
              <a:spcAft>
                <a:spcPct val="0"/>
              </a:spcAft>
              <a:defRPr sz="2400"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algn="l" defTabSz="457200" rtl="0" eaLnBrk="0" fontAlgn="base" latinLnBrk="0" hangingPunct="0">
              <a:spcBef>
                <a:spcPct val="0"/>
              </a:spcBef>
              <a:spcAft>
                <a:spcPct val="0"/>
              </a:spcAft>
              <a:defRPr sz="2400"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algn="l" defTabSz="457200" rtl="0" eaLnBrk="0" fontAlgn="base" latinLnBrk="0" hangingPunct="0">
              <a:spcBef>
                <a:spcPct val="0"/>
              </a:spcBef>
              <a:spcAft>
                <a:spcPct val="0"/>
              </a:spcAft>
              <a:defRPr sz="2400"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algn="l" defTabSz="457200" rtl="0" eaLnBrk="0" fontAlgn="base" latinLnBrk="0" hangingPunct="0">
              <a:spcBef>
                <a:spcPct val="0"/>
              </a:spcBef>
              <a:spcAft>
                <a:spcPct val="0"/>
              </a:spcAft>
              <a:defRPr sz="2400"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algn="l" defTabSz="457200" rtl="0" eaLnBrk="0" fontAlgn="base" latinLnBrk="0" hangingPunct="0">
              <a:spcBef>
                <a:spcPct val="0"/>
              </a:spcBef>
              <a:spcAft>
                <a:spcPct val="0"/>
              </a:spcAft>
              <a:defRPr sz="2400"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endParaRPr lang="fr-FR" altLang="fr-FR" sz="1200" dirty="0" smtClean="0">
              <a:solidFill>
                <a:srgbClr val="FFFFFF"/>
              </a:solidFill>
            </a:endParaRPr>
          </a:p>
        </p:txBody>
      </p:sp>
      <p:pic>
        <p:nvPicPr>
          <p:cNvPr id="6" name="Image 5"/>
          <p:cNvPicPr>
            <a:picLocks noChangeAspect="1"/>
          </p:cNvPicPr>
          <p:nvPr/>
        </p:nvPicPr>
        <p:blipFill>
          <a:blip r:embed="rId2"/>
          <a:stretch>
            <a:fillRect/>
          </a:stretch>
        </p:blipFill>
        <p:spPr>
          <a:xfrm>
            <a:off x="611560" y="763314"/>
            <a:ext cx="7891090" cy="5500961"/>
          </a:xfrm>
          <a:prstGeom prst="rect">
            <a:avLst/>
          </a:prstGeom>
        </p:spPr>
      </p:pic>
      <p:sp>
        <p:nvSpPr>
          <p:cNvPr id="8" name="ZoneTexte 7"/>
          <p:cNvSpPr txBox="1"/>
          <p:nvPr/>
        </p:nvSpPr>
        <p:spPr>
          <a:xfrm>
            <a:off x="6660232" y="181336"/>
            <a:ext cx="2339751" cy="584775"/>
          </a:xfrm>
          <a:prstGeom prst="rect">
            <a:avLst/>
          </a:prstGeom>
          <a:solidFill>
            <a:schemeClr val="bg2">
              <a:lumMod val="50000"/>
            </a:schemeClr>
          </a:solidFill>
        </p:spPr>
        <p:txBody>
          <a:bodyPr wrap="square" rtlCol="0">
            <a:spAutoFit/>
          </a:bodyPr>
          <a:lstStyle/>
          <a:p>
            <a:r>
              <a:rPr lang="fr-FR" sz="1600" b="1" i="1" dirty="0" smtClean="0">
                <a:solidFill>
                  <a:schemeClr val="bg1"/>
                </a:solidFill>
                <a:latin typeface="Calibri" panose="020F0502020204030204" pitchFamily="34" charset="0"/>
                <a:ea typeface="Open Sans" panose="020B0606030504020204" pitchFamily="34" charset="0"/>
                <a:cs typeface="Calibri" panose="020F0502020204030204" pitchFamily="34" charset="0"/>
              </a:rPr>
              <a:t>Coût licences MS : 12 </a:t>
            </a:r>
            <a:r>
              <a:rPr lang="fr-FR" sz="1600" b="1" i="1" dirty="0">
                <a:solidFill>
                  <a:schemeClr val="bg1"/>
                </a:solidFill>
                <a:latin typeface="Calibri" panose="020F0502020204030204" pitchFamily="34" charset="0"/>
                <a:ea typeface="Open Sans" panose="020B0606030504020204" pitchFamily="34" charset="0"/>
                <a:cs typeface="Calibri" panose="020F0502020204030204" pitchFamily="34" charset="0"/>
              </a:rPr>
              <a:t>K€</a:t>
            </a:r>
            <a:endParaRPr lang="fr-FR" sz="1600" b="1" i="1" dirty="0">
              <a:solidFill>
                <a:schemeClr val="bg1"/>
              </a:solidFill>
              <a:latin typeface="Calibri" panose="020F0502020204030204" pitchFamily="34" charset="0"/>
              <a:cs typeface="Calibri" panose="020F0502020204030204" pitchFamily="34" charset="0"/>
            </a:endParaRPr>
          </a:p>
          <a:p>
            <a:r>
              <a:rPr lang="fr-FR" sz="1600" b="1" i="1" dirty="0" smtClean="0">
                <a:solidFill>
                  <a:schemeClr val="bg1"/>
                </a:solidFill>
                <a:latin typeface="Calibri" panose="020F0502020204030204" pitchFamily="34" charset="0"/>
                <a:cs typeface="Calibri" panose="020F0502020204030204" pitchFamily="34" charset="0"/>
              </a:rPr>
              <a:t>Coût serveurs : 4 VM</a:t>
            </a:r>
            <a:endParaRPr lang="fr-FR" sz="1600" b="1" i="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6653718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4"/>
          </p:nvPr>
        </p:nvSpPr>
        <p:spPr/>
        <p:txBody>
          <a:bodyPr/>
          <a:lstStyle/>
          <a:p>
            <a:pPr>
              <a:defRPr/>
            </a:pPr>
            <a:fld id="{482ABCE8-AFB3-9D4E-96FF-6101FDE8226B}" type="slidenum">
              <a:rPr lang="fr-FR" smtClean="0"/>
              <a:pPr>
                <a:defRPr/>
              </a:pPr>
              <a:t>58</a:t>
            </a:fld>
            <a:endParaRPr lang="fr-FR" dirty="0"/>
          </a:p>
        </p:txBody>
      </p:sp>
      <p:sp>
        <p:nvSpPr>
          <p:cNvPr id="6" name="Titre 2"/>
          <p:cNvSpPr txBox="1">
            <a:spLocks/>
          </p:cNvSpPr>
          <p:nvPr/>
        </p:nvSpPr>
        <p:spPr>
          <a:xfrm>
            <a:off x="1043608" y="404664"/>
            <a:ext cx="8188145" cy="422018"/>
          </a:xfrm>
          <a:prstGeom prst="rect">
            <a:avLst/>
          </a:prstGeom>
        </p:spPr>
        <p:txBody>
          <a:bodyPr>
            <a:normAutofit fontScale="97500" lnSpcReduction="10000"/>
          </a:bodyPr>
          <a:lstStyle>
            <a:lvl1pPr marL="0" marR="0" indent="0" algn="l" defTabSz="914400" rtl="0" eaLnBrk="1" fontAlgn="base" latinLnBrk="0" hangingPunct="1">
              <a:lnSpc>
                <a:spcPct val="100000"/>
              </a:lnSpc>
              <a:spcBef>
                <a:spcPct val="0"/>
              </a:spcBef>
              <a:spcAft>
                <a:spcPct val="0"/>
              </a:spcAft>
              <a:buClrTx/>
              <a:buSzTx/>
              <a:buFontTx/>
              <a:buNone/>
              <a:tabLst/>
              <a:defRPr sz="3200" b="0" kern="1200">
                <a:solidFill>
                  <a:schemeClr val="accent1"/>
                </a:solidFill>
                <a:latin typeface="Open Sans Semibold"/>
                <a:ea typeface="Open Sans"/>
                <a:cs typeface="Open Sans Semibold"/>
              </a:defRPr>
            </a:lvl1pPr>
            <a:lvl2pPr algn="l" rtl="0" eaLnBrk="1" fontAlgn="base" hangingPunct="1">
              <a:spcBef>
                <a:spcPct val="0"/>
              </a:spcBef>
              <a:spcAft>
                <a:spcPct val="0"/>
              </a:spcAft>
              <a:defRPr sz="2400" b="1">
                <a:solidFill>
                  <a:schemeClr val="accent1"/>
                </a:solidFill>
                <a:latin typeface="Calibri" charset="0"/>
                <a:ea typeface="ＭＳ Ｐゴシック" charset="0"/>
              </a:defRPr>
            </a:lvl2pPr>
            <a:lvl3pPr algn="l" rtl="0" eaLnBrk="1" fontAlgn="base" hangingPunct="1">
              <a:spcBef>
                <a:spcPct val="0"/>
              </a:spcBef>
              <a:spcAft>
                <a:spcPct val="0"/>
              </a:spcAft>
              <a:defRPr sz="2400" b="1">
                <a:solidFill>
                  <a:schemeClr val="accent1"/>
                </a:solidFill>
                <a:latin typeface="Calibri" charset="0"/>
                <a:ea typeface="ＭＳ Ｐゴシック" charset="0"/>
              </a:defRPr>
            </a:lvl3pPr>
            <a:lvl4pPr algn="l" rtl="0" eaLnBrk="1" fontAlgn="base" hangingPunct="1">
              <a:spcBef>
                <a:spcPct val="0"/>
              </a:spcBef>
              <a:spcAft>
                <a:spcPct val="0"/>
              </a:spcAft>
              <a:defRPr sz="2400" b="1">
                <a:solidFill>
                  <a:schemeClr val="accent1"/>
                </a:solidFill>
                <a:latin typeface="Calibri" charset="0"/>
                <a:ea typeface="ＭＳ Ｐゴシック" charset="0"/>
              </a:defRPr>
            </a:lvl4pPr>
            <a:lvl5pPr algn="l" rtl="0" eaLnBrk="1" fontAlgn="base" hangingPunct="1">
              <a:spcBef>
                <a:spcPct val="0"/>
              </a:spcBef>
              <a:spcAft>
                <a:spcPct val="0"/>
              </a:spcAft>
              <a:defRPr sz="2400" b="1">
                <a:solidFill>
                  <a:schemeClr val="accent1"/>
                </a:solidFill>
                <a:latin typeface="Calibri"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fr-FR" sz="2400" dirty="0"/>
          </a:p>
        </p:txBody>
      </p:sp>
      <p:sp>
        <p:nvSpPr>
          <p:cNvPr id="2" name="Rectangle 1"/>
          <p:cNvSpPr/>
          <p:nvPr/>
        </p:nvSpPr>
        <p:spPr>
          <a:xfrm>
            <a:off x="1962283" y="164506"/>
            <a:ext cx="547260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dirty="0" smtClean="0"/>
              <a:t>Nos partenaires</a:t>
            </a:r>
            <a:endParaRPr lang="fr-FR" sz="2200" dirty="0"/>
          </a:p>
        </p:txBody>
      </p:sp>
      <p:sp>
        <p:nvSpPr>
          <p:cNvPr id="7" name="Rectangle 6"/>
          <p:cNvSpPr/>
          <p:nvPr/>
        </p:nvSpPr>
        <p:spPr>
          <a:xfrm>
            <a:off x="1939172" y="5581526"/>
            <a:ext cx="5477066" cy="605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dirty="0" smtClean="0"/>
              <a:t>Un SID reconnu et soutenu par la DGESIP</a:t>
            </a:r>
            <a:endParaRPr lang="fr-FR" sz="2200" dirty="0"/>
          </a:p>
        </p:txBody>
      </p:sp>
      <p:pic>
        <p:nvPicPr>
          <p:cNvPr id="8" name="Image 7"/>
          <p:cNvPicPr/>
          <p:nvPr/>
        </p:nvPicPr>
        <p:blipFill>
          <a:blip r:embed="rId2">
            <a:extLst>
              <a:ext uri="{28A0092B-C50C-407E-A947-70E740481C1C}">
                <a14:useLocalDpi xmlns:a14="http://schemas.microsoft.com/office/drawing/2010/main" val="0"/>
              </a:ext>
            </a:extLst>
          </a:blip>
          <a:stretch>
            <a:fillRect/>
          </a:stretch>
        </p:blipFill>
        <p:spPr>
          <a:xfrm>
            <a:off x="1101914" y="1023544"/>
            <a:ext cx="1739265" cy="502920"/>
          </a:xfrm>
          <a:prstGeom prst="rect">
            <a:avLst/>
          </a:prstGeom>
        </p:spPr>
      </p:pic>
      <p:sp>
        <p:nvSpPr>
          <p:cNvPr id="9" name="ZoneTexte 8"/>
          <p:cNvSpPr txBox="1"/>
          <p:nvPr/>
        </p:nvSpPr>
        <p:spPr>
          <a:xfrm>
            <a:off x="995958" y="1512178"/>
            <a:ext cx="1951175" cy="276999"/>
          </a:xfrm>
          <a:prstGeom prst="rect">
            <a:avLst/>
          </a:prstGeom>
          <a:noFill/>
        </p:spPr>
        <p:txBody>
          <a:bodyPr wrap="none" rtlCol="0">
            <a:spAutoFit/>
          </a:bodyPr>
          <a:lstStyle/>
          <a:p>
            <a:r>
              <a:rPr lang="fr-FR" sz="1200" b="1" i="1" dirty="0">
                <a:latin typeface="Open Sans" panose="020B0606030504020204" pitchFamily="34" charset="0"/>
                <a:ea typeface="Open Sans" panose="020B0606030504020204" pitchFamily="34" charset="0"/>
                <a:cs typeface="Open Sans" panose="020B0606030504020204" pitchFamily="34" charset="0"/>
              </a:rPr>
              <a:t>Université de la Réunion</a:t>
            </a:r>
            <a:endParaRPr lang="fr-FR" sz="1200" b="1" i="1" dirty="0"/>
          </a:p>
        </p:txBody>
      </p:sp>
      <p:pic>
        <p:nvPicPr>
          <p:cNvPr id="10" name="Image 9"/>
          <p:cNvPicPr>
            <a:picLocks noChangeAspect="1"/>
          </p:cNvPicPr>
          <p:nvPr/>
        </p:nvPicPr>
        <p:blipFill>
          <a:blip r:embed="rId3"/>
          <a:stretch>
            <a:fillRect/>
          </a:stretch>
        </p:blipFill>
        <p:spPr>
          <a:xfrm>
            <a:off x="3859971" y="948487"/>
            <a:ext cx="1504117" cy="653033"/>
          </a:xfrm>
          <a:prstGeom prst="rect">
            <a:avLst/>
          </a:prstGeom>
        </p:spPr>
      </p:pic>
      <p:sp>
        <p:nvSpPr>
          <p:cNvPr id="11" name="ZoneTexte 10"/>
          <p:cNvSpPr txBox="1"/>
          <p:nvPr/>
        </p:nvSpPr>
        <p:spPr>
          <a:xfrm>
            <a:off x="3939184" y="1639833"/>
            <a:ext cx="1345689" cy="276999"/>
          </a:xfrm>
          <a:prstGeom prst="rect">
            <a:avLst/>
          </a:prstGeom>
          <a:noFill/>
        </p:spPr>
        <p:txBody>
          <a:bodyPr wrap="none" rtlCol="0">
            <a:spAutoFit/>
          </a:bodyPr>
          <a:lstStyle>
            <a:defPPr>
              <a:defRPr lang="fr-FR"/>
            </a:defPPr>
            <a:lvl1pPr>
              <a:defRPr sz="1200" b="1" i="1">
                <a:latin typeface="Open Sans" panose="020B0606030504020204" pitchFamily="34" charset="0"/>
                <a:ea typeface="Open Sans" panose="020B0606030504020204" pitchFamily="34" charset="0"/>
                <a:cs typeface="Open Sans" panose="020B0606030504020204" pitchFamily="34" charset="0"/>
              </a:defRPr>
            </a:lvl1pPr>
          </a:lstStyle>
          <a:p>
            <a:r>
              <a:rPr lang="fr-FR" dirty="0"/>
              <a:t>INP de Toulouse</a:t>
            </a:r>
          </a:p>
        </p:txBody>
      </p:sp>
      <p:pic>
        <p:nvPicPr>
          <p:cNvPr id="12" name="Image 11"/>
          <p:cNvPicPr/>
          <p:nvPr/>
        </p:nvPicPr>
        <p:blipFill>
          <a:blip r:embed="rId4">
            <a:extLst>
              <a:ext uri="{28A0092B-C50C-407E-A947-70E740481C1C}">
                <a14:useLocalDpi xmlns:a14="http://schemas.microsoft.com/office/drawing/2010/main" val="0"/>
              </a:ext>
            </a:extLst>
          </a:blip>
          <a:stretch>
            <a:fillRect/>
          </a:stretch>
        </p:blipFill>
        <p:spPr>
          <a:xfrm>
            <a:off x="6959038" y="791856"/>
            <a:ext cx="914400" cy="914400"/>
          </a:xfrm>
          <a:prstGeom prst="rect">
            <a:avLst/>
          </a:prstGeom>
        </p:spPr>
      </p:pic>
      <p:sp>
        <p:nvSpPr>
          <p:cNvPr id="13" name="ZoneTexte 12"/>
          <p:cNvSpPr txBox="1"/>
          <p:nvPr/>
        </p:nvSpPr>
        <p:spPr>
          <a:xfrm>
            <a:off x="6246681" y="1814467"/>
            <a:ext cx="2376420" cy="276999"/>
          </a:xfrm>
          <a:prstGeom prst="rect">
            <a:avLst/>
          </a:prstGeom>
          <a:noFill/>
        </p:spPr>
        <p:txBody>
          <a:bodyPr wrap="none" rtlCol="0">
            <a:spAutoFit/>
          </a:bodyPr>
          <a:lstStyle/>
          <a:p>
            <a:r>
              <a:rPr lang="fr-FR" sz="1200" b="1" i="1" dirty="0">
                <a:latin typeface="Open Sans" panose="020B0606030504020204" pitchFamily="34" charset="0"/>
                <a:ea typeface="Open Sans" panose="020B0606030504020204" pitchFamily="34" charset="0"/>
                <a:cs typeface="Open Sans" panose="020B0606030504020204" pitchFamily="34" charset="0"/>
              </a:rPr>
              <a:t>Université Toulouse 1 Capitole</a:t>
            </a:r>
            <a:endParaRPr lang="fr-FR" sz="1200" b="1" i="1" dirty="0"/>
          </a:p>
        </p:txBody>
      </p:sp>
      <p:pic>
        <p:nvPicPr>
          <p:cNvPr id="14" name="Image 13"/>
          <p:cNvPicPr/>
          <p:nvPr/>
        </p:nvPicPr>
        <p:blipFill>
          <a:blip r:embed="rId5">
            <a:extLst>
              <a:ext uri="{28A0092B-C50C-407E-A947-70E740481C1C}">
                <a14:useLocalDpi xmlns:a14="http://schemas.microsoft.com/office/drawing/2010/main" val="0"/>
              </a:ext>
            </a:extLst>
          </a:blip>
          <a:srcRect/>
          <a:stretch>
            <a:fillRect/>
          </a:stretch>
        </p:blipFill>
        <p:spPr bwMode="auto">
          <a:xfrm>
            <a:off x="1837751" y="2451600"/>
            <a:ext cx="1418590" cy="339725"/>
          </a:xfrm>
          <a:prstGeom prst="rect">
            <a:avLst/>
          </a:prstGeom>
          <a:noFill/>
          <a:ln>
            <a:noFill/>
          </a:ln>
        </p:spPr>
      </p:pic>
      <p:sp>
        <p:nvSpPr>
          <p:cNvPr id="15" name="ZoneTexte 14"/>
          <p:cNvSpPr txBox="1"/>
          <p:nvPr/>
        </p:nvSpPr>
        <p:spPr>
          <a:xfrm>
            <a:off x="1619109" y="2876387"/>
            <a:ext cx="2657074" cy="276999"/>
          </a:xfrm>
          <a:prstGeom prst="rect">
            <a:avLst/>
          </a:prstGeom>
          <a:noFill/>
        </p:spPr>
        <p:txBody>
          <a:bodyPr wrap="none" rtlCol="0">
            <a:spAutoFit/>
          </a:bodyPr>
          <a:lstStyle/>
          <a:p>
            <a:r>
              <a:rPr lang="fr-FR" sz="1200" b="1" i="1" dirty="0">
                <a:latin typeface="Open Sans" panose="020B0606030504020204" pitchFamily="34" charset="0"/>
                <a:ea typeface="Open Sans" panose="020B0606030504020204" pitchFamily="34" charset="0"/>
                <a:cs typeface="Open Sans" panose="020B0606030504020204" pitchFamily="34" charset="0"/>
              </a:rPr>
              <a:t>Université Toulouse 2– Jean Jaurès</a:t>
            </a:r>
            <a:endParaRPr lang="fr-FR" sz="1200" b="1" i="1" dirty="0"/>
          </a:p>
        </p:txBody>
      </p:sp>
      <p:pic>
        <p:nvPicPr>
          <p:cNvPr id="16" name="Image 15"/>
          <p:cNvPicPr>
            <a:picLocks noChangeAspect="1"/>
          </p:cNvPicPr>
          <p:nvPr/>
        </p:nvPicPr>
        <p:blipFill>
          <a:blip r:embed="rId6"/>
          <a:stretch>
            <a:fillRect/>
          </a:stretch>
        </p:blipFill>
        <p:spPr>
          <a:xfrm>
            <a:off x="4913171" y="2294154"/>
            <a:ext cx="2016821" cy="548049"/>
          </a:xfrm>
          <a:prstGeom prst="rect">
            <a:avLst/>
          </a:prstGeom>
        </p:spPr>
      </p:pic>
      <p:sp>
        <p:nvSpPr>
          <p:cNvPr id="17" name="ZoneTexte 16"/>
          <p:cNvSpPr txBox="1"/>
          <p:nvPr/>
        </p:nvSpPr>
        <p:spPr>
          <a:xfrm>
            <a:off x="5120875" y="2874810"/>
            <a:ext cx="2857321" cy="276999"/>
          </a:xfrm>
          <a:prstGeom prst="rect">
            <a:avLst/>
          </a:prstGeom>
          <a:noFill/>
        </p:spPr>
        <p:txBody>
          <a:bodyPr wrap="none" rtlCol="0">
            <a:spAutoFit/>
          </a:bodyPr>
          <a:lstStyle/>
          <a:p>
            <a:r>
              <a:rPr lang="fr-FR" sz="1200" b="1" i="1" dirty="0">
                <a:latin typeface="Open Sans" panose="020B0606030504020204" pitchFamily="34" charset="0"/>
                <a:ea typeface="Open Sans" panose="020B0606030504020204" pitchFamily="34" charset="0"/>
                <a:cs typeface="Open Sans" panose="020B0606030504020204" pitchFamily="34" charset="0"/>
              </a:rPr>
              <a:t>Université Toulouse 3 – Paul Sabatier</a:t>
            </a:r>
            <a:endParaRPr lang="fr-FR" sz="1200" b="1" i="1" dirty="0"/>
          </a:p>
        </p:txBody>
      </p:sp>
      <p:pic>
        <p:nvPicPr>
          <p:cNvPr id="18" name="Image 17"/>
          <p:cNvPicPr>
            <a:picLocks noChangeAspect="1"/>
          </p:cNvPicPr>
          <p:nvPr/>
        </p:nvPicPr>
        <p:blipFill>
          <a:blip r:embed="rId7"/>
          <a:stretch>
            <a:fillRect/>
          </a:stretch>
        </p:blipFill>
        <p:spPr>
          <a:xfrm>
            <a:off x="960755" y="4121781"/>
            <a:ext cx="802933" cy="808970"/>
          </a:xfrm>
          <a:prstGeom prst="rect">
            <a:avLst/>
          </a:prstGeom>
        </p:spPr>
      </p:pic>
      <p:sp>
        <p:nvSpPr>
          <p:cNvPr id="19" name="ZoneTexte 18"/>
          <p:cNvSpPr txBox="1"/>
          <p:nvPr/>
        </p:nvSpPr>
        <p:spPr>
          <a:xfrm>
            <a:off x="824502" y="4759270"/>
            <a:ext cx="1609736" cy="461665"/>
          </a:xfrm>
          <a:prstGeom prst="rect">
            <a:avLst/>
          </a:prstGeom>
          <a:noFill/>
        </p:spPr>
        <p:txBody>
          <a:bodyPr wrap="none" rtlCol="0">
            <a:spAutoFit/>
          </a:bodyPr>
          <a:lstStyle/>
          <a:p>
            <a:r>
              <a:rPr lang="fr-FR" sz="1200" b="1" i="1" dirty="0">
                <a:latin typeface="Open Sans" panose="020B0606030504020204" pitchFamily="34" charset="0"/>
                <a:ea typeface="Open Sans" panose="020B0606030504020204" pitchFamily="34" charset="0"/>
                <a:cs typeface="Open Sans" panose="020B0606030504020204" pitchFamily="34" charset="0"/>
              </a:rPr>
              <a:t/>
            </a:r>
            <a:br>
              <a:rPr lang="fr-FR" sz="1200" b="1" i="1" dirty="0">
                <a:latin typeface="Open Sans" panose="020B0606030504020204" pitchFamily="34" charset="0"/>
                <a:ea typeface="Open Sans" panose="020B0606030504020204" pitchFamily="34" charset="0"/>
                <a:cs typeface="Open Sans" panose="020B0606030504020204" pitchFamily="34" charset="0"/>
              </a:rPr>
            </a:br>
            <a:r>
              <a:rPr lang="fr-FR" sz="1200" b="1" i="1" dirty="0">
                <a:latin typeface="Open Sans" panose="020B0606030504020204" pitchFamily="34" charset="0"/>
                <a:ea typeface="Open Sans" panose="020B0606030504020204" pitchFamily="34" charset="0"/>
                <a:cs typeface="Open Sans" panose="020B0606030504020204" pitchFamily="34" charset="0"/>
              </a:rPr>
              <a:t>Université Rennes 2</a:t>
            </a:r>
            <a:endParaRPr lang="fr-FR" sz="1200" b="1" i="1" dirty="0"/>
          </a:p>
        </p:txBody>
      </p:sp>
      <p:pic>
        <p:nvPicPr>
          <p:cNvPr id="20" name="Image 19"/>
          <p:cNvPicPr>
            <a:picLocks noChangeAspect="1"/>
          </p:cNvPicPr>
          <p:nvPr/>
        </p:nvPicPr>
        <p:blipFill>
          <a:blip r:embed="rId8"/>
          <a:stretch>
            <a:fillRect/>
          </a:stretch>
        </p:blipFill>
        <p:spPr>
          <a:xfrm>
            <a:off x="6390986" y="4049707"/>
            <a:ext cx="1657086" cy="1026513"/>
          </a:xfrm>
          <a:prstGeom prst="rect">
            <a:avLst/>
          </a:prstGeom>
        </p:spPr>
      </p:pic>
      <p:sp>
        <p:nvSpPr>
          <p:cNvPr id="21" name="ZoneTexte 20"/>
          <p:cNvSpPr txBox="1"/>
          <p:nvPr/>
        </p:nvSpPr>
        <p:spPr>
          <a:xfrm>
            <a:off x="3256341" y="4897398"/>
            <a:ext cx="2683248" cy="276999"/>
          </a:xfrm>
          <a:prstGeom prst="rect">
            <a:avLst/>
          </a:prstGeom>
          <a:noFill/>
        </p:spPr>
        <p:txBody>
          <a:bodyPr wrap="square" rtlCol="0">
            <a:noAutofit/>
          </a:bodyPr>
          <a:lstStyle/>
          <a:p>
            <a:r>
              <a:rPr lang="fr-FR" sz="1200" b="1" i="1" dirty="0">
                <a:latin typeface="Open Sans" panose="020B0606030504020204" pitchFamily="34" charset="0"/>
                <a:ea typeface="Open Sans" panose="020B0606030504020204" pitchFamily="34" charset="0"/>
                <a:cs typeface="Open Sans" panose="020B0606030504020204" pitchFamily="34" charset="0"/>
              </a:rPr>
              <a:t>Université Bretagne Occidentale</a:t>
            </a:r>
            <a:br>
              <a:rPr lang="fr-FR" sz="1200" b="1" i="1" dirty="0">
                <a:latin typeface="Open Sans" panose="020B0606030504020204" pitchFamily="34" charset="0"/>
                <a:ea typeface="Open Sans" panose="020B0606030504020204" pitchFamily="34" charset="0"/>
                <a:cs typeface="Open Sans" panose="020B0606030504020204" pitchFamily="34" charset="0"/>
              </a:rPr>
            </a:br>
            <a:r>
              <a:rPr lang="fr-FR" sz="1200" b="1" i="1" dirty="0">
                <a:latin typeface="Open Sans" panose="020B0606030504020204" pitchFamily="34" charset="0"/>
                <a:ea typeface="Open Sans" panose="020B0606030504020204" pitchFamily="34" charset="0"/>
                <a:cs typeface="Open Sans" panose="020B0606030504020204" pitchFamily="34" charset="0"/>
              </a:rPr>
              <a:t/>
            </a:r>
            <a:br>
              <a:rPr lang="fr-FR" sz="1200" b="1" i="1" dirty="0">
                <a:latin typeface="Open Sans" panose="020B0606030504020204" pitchFamily="34" charset="0"/>
                <a:ea typeface="Open Sans" panose="020B0606030504020204" pitchFamily="34" charset="0"/>
                <a:cs typeface="Open Sans" panose="020B0606030504020204" pitchFamily="34" charset="0"/>
              </a:rPr>
            </a:br>
            <a:endParaRPr lang="fr-FR" sz="1200" b="1" i="1" dirty="0"/>
          </a:p>
        </p:txBody>
      </p:sp>
      <p:pic>
        <p:nvPicPr>
          <p:cNvPr id="22" name="Image 21"/>
          <p:cNvPicPr>
            <a:picLocks noChangeAspect="1"/>
          </p:cNvPicPr>
          <p:nvPr/>
        </p:nvPicPr>
        <p:blipFill>
          <a:blip r:embed="rId9"/>
          <a:stretch>
            <a:fillRect/>
          </a:stretch>
        </p:blipFill>
        <p:spPr>
          <a:xfrm>
            <a:off x="3522224" y="4218319"/>
            <a:ext cx="1484792" cy="644617"/>
          </a:xfrm>
          <a:prstGeom prst="rect">
            <a:avLst/>
          </a:prstGeom>
        </p:spPr>
      </p:pic>
      <p:sp>
        <p:nvSpPr>
          <p:cNvPr id="23" name="ZoneTexte 22"/>
          <p:cNvSpPr txBox="1"/>
          <p:nvPr/>
        </p:nvSpPr>
        <p:spPr>
          <a:xfrm>
            <a:off x="6390986" y="5126328"/>
            <a:ext cx="2683248" cy="276999"/>
          </a:xfrm>
          <a:prstGeom prst="rect">
            <a:avLst/>
          </a:prstGeom>
          <a:noFill/>
        </p:spPr>
        <p:txBody>
          <a:bodyPr wrap="square" rtlCol="0">
            <a:noAutofit/>
          </a:bodyPr>
          <a:lstStyle/>
          <a:p>
            <a:r>
              <a:rPr lang="fr-FR" sz="1200" b="1" i="1" dirty="0">
                <a:latin typeface="Open Sans" panose="020B0606030504020204" pitchFamily="34" charset="0"/>
                <a:ea typeface="Open Sans" panose="020B0606030504020204" pitchFamily="34" charset="0"/>
                <a:cs typeface="Open Sans" panose="020B0606030504020204" pitchFamily="34" charset="0"/>
              </a:rPr>
              <a:t>Université Bretagne </a:t>
            </a:r>
            <a:r>
              <a:rPr lang="fr-FR" sz="1200" b="1" i="1" dirty="0" smtClean="0">
                <a:latin typeface="Open Sans" panose="020B0606030504020204" pitchFamily="34" charset="0"/>
                <a:ea typeface="Open Sans" panose="020B0606030504020204" pitchFamily="34" charset="0"/>
                <a:cs typeface="Open Sans" panose="020B0606030504020204" pitchFamily="34" charset="0"/>
              </a:rPr>
              <a:t>Sud</a:t>
            </a:r>
            <a:r>
              <a:rPr lang="fr-FR" sz="1200" b="1" i="1" dirty="0">
                <a:latin typeface="Open Sans" panose="020B0606030504020204" pitchFamily="34" charset="0"/>
                <a:ea typeface="Open Sans" panose="020B0606030504020204" pitchFamily="34" charset="0"/>
                <a:cs typeface="Open Sans" panose="020B0606030504020204" pitchFamily="34" charset="0"/>
              </a:rPr>
              <a:t/>
            </a:r>
            <a:br>
              <a:rPr lang="fr-FR" sz="1200" b="1" i="1" dirty="0">
                <a:latin typeface="Open Sans" panose="020B0606030504020204" pitchFamily="34" charset="0"/>
                <a:ea typeface="Open Sans" panose="020B0606030504020204" pitchFamily="34" charset="0"/>
                <a:cs typeface="Open Sans" panose="020B0606030504020204" pitchFamily="34" charset="0"/>
              </a:rPr>
            </a:br>
            <a:r>
              <a:rPr lang="fr-FR" sz="1200" b="1" i="1" dirty="0">
                <a:latin typeface="Open Sans" panose="020B0606030504020204" pitchFamily="34" charset="0"/>
                <a:ea typeface="Open Sans" panose="020B0606030504020204" pitchFamily="34" charset="0"/>
                <a:cs typeface="Open Sans" panose="020B0606030504020204" pitchFamily="34" charset="0"/>
              </a:rPr>
              <a:t/>
            </a:r>
            <a:br>
              <a:rPr lang="fr-FR" sz="1200" b="1" i="1" dirty="0">
                <a:latin typeface="Open Sans" panose="020B0606030504020204" pitchFamily="34" charset="0"/>
                <a:ea typeface="Open Sans" panose="020B0606030504020204" pitchFamily="34" charset="0"/>
                <a:cs typeface="Open Sans" panose="020B0606030504020204" pitchFamily="34" charset="0"/>
              </a:rPr>
            </a:br>
            <a:endParaRPr lang="fr-FR" sz="1200" b="1" i="1" dirty="0"/>
          </a:p>
        </p:txBody>
      </p:sp>
      <p:pic>
        <p:nvPicPr>
          <p:cNvPr id="24" name="Image 23"/>
          <p:cNvPicPr/>
          <p:nvPr/>
        </p:nvPicPr>
        <p:blipFill>
          <a:blip r:embed="rId10"/>
          <a:stretch>
            <a:fillRect/>
          </a:stretch>
        </p:blipFill>
        <p:spPr>
          <a:xfrm>
            <a:off x="3345196" y="3331585"/>
            <a:ext cx="1329055" cy="514350"/>
          </a:xfrm>
          <a:prstGeom prst="rect">
            <a:avLst/>
          </a:prstGeom>
        </p:spPr>
      </p:pic>
      <p:pic>
        <p:nvPicPr>
          <p:cNvPr id="25" name="Image 24"/>
          <p:cNvPicPr/>
          <p:nvPr/>
        </p:nvPicPr>
        <p:blipFill>
          <a:blip r:embed="rId11"/>
          <a:stretch/>
        </p:blipFill>
        <p:spPr bwMode="auto">
          <a:xfrm>
            <a:off x="6249907" y="3429000"/>
            <a:ext cx="986389" cy="469663"/>
          </a:xfrm>
          <a:prstGeom prst="rect">
            <a:avLst/>
          </a:prstGeom>
        </p:spPr>
      </p:pic>
      <p:pic>
        <p:nvPicPr>
          <p:cNvPr id="26" name="Image 25" descr="Université de Toulon – DAEU"/>
          <p:cNvPicPr/>
          <p:nvPr/>
        </p:nvPicPr>
        <p:blipFill>
          <a:blip r:embed="rId12">
            <a:extLst>
              <a:ext uri="{28A0092B-C50C-407E-A947-70E740481C1C}">
                <a14:useLocalDpi xmlns:a14="http://schemas.microsoft.com/office/drawing/2010/main" val="0"/>
              </a:ext>
            </a:extLst>
          </a:blip>
          <a:srcRect/>
          <a:stretch>
            <a:fillRect/>
          </a:stretch>
        </p:blipFill>
        <p:spPr bwMode="auto">
          <a:xfrm>
            <a:off x="683568" y="3487453"/>
            <a:ext cx="1255604" cy="344144"/>
          </a:xfrm>
          <a:prstGeom prst="rect">
            <a:avLst/>
          </a:prstGeom>
          <a:noFill/>
          <a:ln>
            <a:noFill/>
          </a:ln>
        </p:spPr>
      </p:pic>
    </p:spTree>
    <p:extLst>
      <p:ext uri="{BB962C8B-B14F-4D97-AF65-F5344CB8AC3E}">
        <p14:creationId xmlns:p14="http://schemas.microsoft.com/office/powerpoint/2010/main" val="113757726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27DF9E2-6E6E-2449-8B6F-1FF51623770F}"/>
              </a:ext>
            </a:extLst>
          </p:cNvPr>
          <p:cNvSpPr>
            <a:spLocks noGrp="1"/>
          </p:cNvSpPr>
          <p:nvPr>
            <p:ph type="title"/>
          </p:nvPr>
        </p:nvSpPr>
        <p:spPr>
          <a:xfrm>
            <a:off x="539552" y="2060848"/>
            <a:ext cx="8563272" cy="788091"/>
          </a:xfrm>
        </p:spPr>
        <p:txBody>
          <a:bodyPr>
            <a:normAutofit fontScale="90000"/>
          </a:bodyPr>
          <a:lstStyle/>
          <a:p>
            <a:r>
              <a:rPr lang="fr-FR" dirty="0"/>
              <a:t>8</a:t>
            </a:r>
            <a:r>
              <a:rPr lang="fr-FR" dirty="0" smtClean="0"/>
              <a:t>. En guise de conclusion : projet d’établissement et nouveau management des universités</a:t>
            </a:r>
            <a:endParaRPr lang="fr-FR" dirty="0"/>
          </a:p>
        </p:txBody>
      </p:sp>
      <p:sp>
        <p:nvSpPr>
          <p:cNvPr id="4" name="Espace réservé du numéro de diapositive 3">
            <a:extLst>
              <a:ext uri="{FF2B5EF4-FFF2-40B4-BE49-F238E27FC236}">
                <a16:creationId xmlns:a16="http://schemas.microsoft.com/office/drawing/2014/main" id="{E4ECE11A-E17A-BC41-88C1-8AE52D605C9C}"/>
              </a:ext>
            </a:extLst>
          </p:cNvPr>
          <p:cNvSpPr>
            <a:spLocks noGrp="1"/>
          </p:cNvSpPr>
          <p:nvPr>
            <p:ph type="sldNum" sz="quarter" idx="14"/>
          </p:nvPr>
        </p:nvSpPr>
        <p:spPr/>
        <p:txBody>
          <a:bodyPr/>
          <a:lstStyle/>
          <a:p>
            <a:pPr>
              <a:defRPr/>
            </a:pPr>
            <a:fld id="{482ABCE8-AFB3-9D4E-96FF-6101FDE8226B}" type="slidenum">
              <a:rPr lang="fr-FR" smtClean="0"/>
              <a:pPr>
                <a:defRPr/>
              </a:pPr>
              <a:t>59</a:t>
            </a:fld>
            <a:endParaRPr lang="fr-FR" dirty="0"/>
          </a:p>
        </p:txBody>
      </p:sp>
      <p:sp>
        <p:nvSpPr>
          <p:cNvPr id="5" name="Espace réservé du texte 4"/>
          <p:cNvSpPr>
            <a:spLocks noGrp="1"/>
          </p:cNvSpPr>
          <p:nvPr>
            <p:ph type="body" sz="quarter" idx="12"/>
          </p:nvPr>
        </p:nvSpPr>
        <p:spPr>
          <a:xfrm>
            <a:off x="539552" y="1700808"/>
            <a:ext cx="8424936" cy="1800200"/>
          </a:xfrm>
        </p:spPr>
        <p:txBody>
          <a:bodyPr/>
          <a:lstStyle/>
          <a:p>
            <a:pPr marL="183420" lvl="1" indent="0">
              <a:lnSpc>
                <a:spcPct val="110000"/>
              </a:lnSpc>
              <a:buSzPct val="100000"/>
              <a:buNone/>
              <a:tabLst>
                <a:tab pos="539750" algn="l"/>
              </a:tabLst>
              <a:defRPr sz="2600" b="0" i="0"/>
            </a:pPr>
            <a:endParaRPr lang="fr-FR" sz="1800" dirty="0"/>
          </a:p>
          <a:p>
            <a:endParaRPr lang="fr-FR" dirty="0"/>
          </a:p>
        </p:txBody>
      </p:sp>
    </p:spTree>
    <p:extLst>
      <p:ext uri="{BB962C8B-B14F-4D97-AF65-F5344CB8AC3E}">
        <p14:creationId xmlns:p14="http://schemas.microsoft.com/office/powerpoint/2010/main" val="6737290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4ECE11A-E17A-BC41-88C1-8AE52D605C9C}"/>
              </a:ext>
            </a:extLst>
          </p:cNvPr>
          <p:cNvSpPr>
            <a:spLocks noGrp="1"/>
          </p:cNvSpPr>
          <p:nvPr>
            <p:ph type="sldNum" sz="quarter" idx="14"/>
          </p:nvPr>
        </p:nvSpPr>
        <p:spPr/>
        <p:txBody>
          <a:bodyPr/>
          <a:lstStyle/>
          <a:p>
            <a:pPr>
              <a:defRPr/>
            </a:pPr>
            <a:fld id="{482ABCE8-AFB3-9D4E-96FF-6101FDE8226B}" type="slidenum">
              <a:rPr lang="fr-FR" smtClean="0"/>
              <a:pPr>
                <a:defRPr/>
              </a:pPr>
              <a:t>6</a:t>
            </a:fld>
            <a:endParaRPr lang="fr-FR" dirty="0"/>
          </a:p>
        </p:txBody>
      </p:sp>
      <p:sp>
        <p:nvSpPr>
          <p:cNvPr id="5" name="Espace réservé du texte 4"/>
          <p:cNvSpPr>
            <a:spLocks noGrp="1"/>
          </p:cNvSpPr>
          <p:nvPr>
            <p:ph type="body" sz="quarter" idx="12"/>
          </p:nvPr>
        </p:nvSpPr>
        <p:spPr>
          <a:xfrm>
            <a:off x="468239" y="1201110"/>
            <a:ext cx="8424936" cy="1800200"/>
          </a:xfrm>
        </p:spPr>
        <p:txBody>
          <a:bodyPr/>
          <a:lstStyle/>
          <a:p>
            <a:pPr marL="0" lvl="1" indent="0">
              <a:lnSpc>
                <a:spcPct val="110000"/>
              </a:lnSpc>
              <a:buClr>
                <a:schemeClr val="accent1"/>
              </a:buClr>
              <a:buSzPct val="100000"/>
              <a:buNone/>
              <a:tabLst>
                <a:tab pos="539750" algn="l"/>
              </a:tabLst>
              <a:defRPr sz="2600" b="0" i="0"/>
            </a:pPr>
            <a:endParaRPr lang="fr-FR" sz="1800" dirty="0"/>
          </a:p>
          <a:p>
            <a:pPr marL="183420" lvl="1" indent="0">
              <a:lnSpc>
                <a:spcPct val="110000"/>
              </a:lnSpc>
              <a:buSzPct val="100000"/>
              <a:buNone/>
              <a:tabLst>
                <a:tab pos="539750" algn="l"/>
              </a:tabLst>
              <a:defRPr sz="2600" b="0" i="0"/>
            </a:pPr>
            <a:endParaRPr lang="fr-FR" sz="1800" dirty="0"/>
          </a:p>
          <a:p>
            <a:endParaRPr lang="fr-FR" dirty="0"/>
          </a:p>
        </p:txBody>
      </p:sp>
      <p:sp>
        <p:nvSpPr>
          <p:cNvPr id="6" name="Rectangle 5"/>
          <p:cNvSpPr/>
          <p:nvPr/>
        </p:nvSpPr>
        <p:spPr>
          <a:xfrm>
            <a:off x="468239" y="764704"/>
            <a:ext cx="8287718" cy="46085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chemeClr val="tx1"/>
                </a:solidFill>
              </a:rPr>
              <a:t>ESR en Tunisie :</a:t>
            </a:r>
          </a:p>
          <a:p>
            <a:pPr algn="ctr"/>
            <a:endParaRPr lang="fr-FR" sz="1600" dirty="0" smtClean="0">
              <a:solidFill>
                <a:schemeClr val="tx1"/>
              </a:solidFill>
            </a:endParaRPr>
          </a:p>
          <a:p>
            <a:pPr marL="171450" indent="-171450" algn="just">
              <a:buFont typeface="Arial" panose="020B0604020202020204" pitchFamily="34" charset="0"/>
              <a:buChar char="•"/>
            </a:pPr>
            <a:r>
              <a:rPr lang="fr-FR" sz="1600" dirty="0" smtClean="0">
                <a:solidFill>
                  <a:schemeClr val="tx1"/>
                </a:solidFill>
                <a:hlinkClick r:id="rId3"/>
              </a:rPr>
              <a:t>Loi d’orientation universitaire du 25-2-2008 </a:t>
            </a:r>
            <a:r>
              <a:rPr lang="fr-FR" sz="1600" dirty="0" smtClean="0">
                <a:solidFill>
                  <a:schemeClr val="tx1"/>
                </a:solidFill>
              </a:rPr>
              <a:t>: </a:t>
            </a:r>
          </a:p>
          <a:p>
            <a:pPr marL="171450" indent="-171450" algn="just">
              <a:buFont typeface="Arial" panose="020B0604020202020204" pitchFamily="34" charset="0"/>
              <a:buChar char="•"/>
            </a:pPr>
            <a:endParaRPr lang="fr-FR" sz="1600" dirty="0" smtClean="0">
              <a:solidFill>
                <a:schemeClr val="tx1"/>
              </a:solidFill>
            </a:endParaRPr>
          </a:p>
          <a:p>
            <a:pPr marL="742950" lvl="1" indent="-285750" algn="just">
              <a:buFont typeface="Wingdings" panose="05000000000000000000" pitchFamily="2" charset="2"/>
              <a:buChar char="ü"/>
            </a:pPr>
            <a:r>
              <a:rPr lang="fr-FR" sz="1600" dirty="0">
                <a:solidFill>
                  <a:schemeClr val="tx1"/>
                </a:solidFill>
              </a:rPr>
              <a:t>N</a:t>
            </a:r>
            <a:r>
              <a:rPr lang="fr-FR" sz="1600" dirty="0" smtClean="0">
                <a:solidFill>
                  <a:schemeClr val="tx1"/>
                </a:solidFill>
              </a:rPr>
              <a:t>ouvelles missions en lien avec le monde socio-économique ; </a:t>
            </a:r>
          </a:p>
          <a:p>
            <a:pPr marL="742950" lvl="1" indent="-285750" algn="just">
              <a:buFont typeface="Wingdings" panose="05000000000000000000" pitchFamily="2" charset="2"/>
              <a:buChar char="ü"/>
            </a:pPr>
            <a:r>
              <a:rPr lang="fr-FR" sz="1600" dirty="0">
                <a:solidFill>
                  <a:schemeClr val="tx1"/>
                </a:solidFill>
              </a:rPr>
              <a:t>E</a:t>
            </a:r>
            <a:r>
              <a:rPr lang="fr-FR" sz="1600" dirty="0" smtClean="0">
                <a:solidFill>
                  <a:schemeClr val="tx1"/>
                </a:solidFill>
              </a:rPr>
              <a:t>valuation des formations ; </a:t>
            </a:r>
          </a:p>
          <a:p>
            <a:pPr marL="742950" lvl="1" indent="-285750" algn="just">
              <a:buFont typeface="Wingdings" panose="05000000000000000000" pitchFamily="2" charset="2"/>
              <a:buChar char="ü"/>
            </a:pPr>
            <a:r>
              <a:rPr lang="fr-FR" sz="1600" dirty="0">
                <a:solidFill>
                  <a:schemeClr val="tx1"/>
                </a:solidFill>
              </a:rPr>
              <a:t>A</a:t>
            </a:r>
            <a:r>
              <a:rPr lang="fr-FR" sz="1600" dirty="0" smtClean="0">
                <a:solidFill>
                  <a:schemeClr val="tx1"/>
                </a:solidFill>
              </a:rPr>
              <a:t>ssurance </a:t>
            </a:r>
            <a:r>
              <a:rPr lang="fr-FR" sz="1600" dirty="0" smtClean="0">
                <a:solidFill>
                  <a:schemeClr val="tx1"/>
                </a:solidFill>
              </a:rPr>
              <a:t>qualité ; </a:t>
            </a:r>
            <a:endParaRPr lang="fr-FR" sz="1600" dirty="0" smtClean="0">
              <a:solidFill>
                <a:schemeClr val="tx1"/>
              </a:solidFill>
            </a:endParaRPr>
          </a:p>
          <a:p>
            <a:pPr marL="742950" lvl="1" indent="-285750" algn="just">
              <a:buFont typeface="Wingdings" panose="05000000000000000000" pitchFamily="2" charset="2"/>
              <a:buChar char="ü"/>
            </a:pPr>
            <a:r>
              <a:rPr lang="fr-FR" sz="1600" dirty="0">
                <a:solidFill>
                  <a:schemeClr val="tx1"/>
                </a:solidFill>
              </a:rPr>
              <a:t>P</a:t>
            </a:r>
            <a:r>
              <a:rPr lang="fr-FR" sz="1600" dirty="0" smtClean="0">
                <a:solidFill>
                  <a:schemeClr val="tx1"/>
                </a:solidFill>
              </a:rPr>
              <a:t>rojet d’établissent sur 4 ans avec des indicateurs de mesure ; </a:t>
            </a:r>
          </a:p>
          <a:p>
            <a:pPr marL="742950" lvl="1" indent="-285750" algn="just">
              <a:buFont typeface="Wingdings" panose="05000000000000000000" pitchFamily="2" charset="2"/>
              <a:buChar char="ü"/>
            </a:pPr>
            <a:r>
              <a:rPr lang="fr-FR" sz="1600" dirty="0" smtClean="0">
                <a:solidFill>
                  <a:schemeClr val="tx1"/>
                </a:solidFill>
              </a:rPr>
              <a:t>Autonomie</a:t>
            </a:r>
          </a:p>
          <a:p>
            <a:pPr marL="171450" indent="-171450" algn="just">
              <a:buFont typeface="Arial" panose="020B0604020202020204" pitchFamily="34" charset="0"/>
              <a:buChar char="•"/>
            </a:pPr>
            <a:endParaRPr lang="fr-FR" sz="1600" dirty="0" smtClean="0">
              <a:solidFill>
                <a:schemeClr val="tx1"/>
              </a:solidFill>
            </a:endParaRPr>
          </a:p>
          <a:p>
            <a:pPr marL="171450" indent="-171450" algn="just">
              <a:buFont typeface="Arial" panose="020B0604020202020204" pitchFamily="34" charset="0"/>
              <a:buChar char="•"/>
            </a:pPr>
            <a:r>
              <a:rPr lang="fr-FR" sz="1600" dirty="0" smtClean="0">
                <a:solidFill>
                  <a:schemeClr val="tx1"/>
                </a:solidFill>
                <a:hlinkClick r:id="rId4"/>
              </a:rPr>
              <a:t>Plan stratégique de la réforme de l’ESR 2015-2025 avec 5 objectifs généraux :</a:t>
            </a:r>
            <a:endParaRPr lang="fr-FR" sz="1600" dirty="0" smtClean="0">
              <a:solidFill>
                <a:schemeClr val="tx1"/>
              </a:solidFill>
            </a:endParaRPr>
          </a:p>
          <a:p>
            <a:pPr marL="171450" indent="-171450" algn="just">
              <a:buFont typeface="Arial" panose="020B0604020202020204" pitchFamily="34" charset="0"/>
              <a:buChar char="•"/>
            </a:pPr>
            <a:endParaRPr lang="fr-FR" sz="1600" dirty="0" smtClean="0">
              <a:solidFill>
                <a:schemeClr val="tx1"/>
              </a:solidFill>
            </a:endParaRPr>
          </a:p>
          <a:p>
            <a:pPr marL="628650" lvl="1" indent="-171450" algn="just">
              <a:buFont typeface="Wingdings" panose="05000000000000000000" pitchFamily="2" charset="2"/>
              <a:buChar char="ü"/>
            </a:pPr>
            <a:r>
              <a:rPr lang="fr-FR" sz="1600" dirty="0" smtClean="0">
                <a:solidFill>
                  <a:schemeClr val="tx1"/>
                </a:solidFill>
              </a:rPr>
              <a:t>Améliorer la qualité de la formation universitaire et l ’employabilité des diplômés</a:t>
            </a:r>
          </a:p>
          <a:p>
            <a:pPr marL="628650" lvl="1" indent="-171450" algn="just">
              <a:buFont typeface="Wingdings" panose="05000000000000000000" pitchFamily="2" charset="2"/>
              <a:buChar char="ü"/>
            </a:pPr>
            <a:r>
              <a:rPr lang="fr-FR" sz="1600" dirty="0" smtClean="0">
                <a:solidFill>
                  <a:schemeClr val="tx1"/>
                </a:solidFill>
              </a:rPr>
              <a:t>Promouvoir la recherche et l’innovation</a:t>
            </a:r>
          </a:p>
          <a:p>
            <a:pPr marL="628650" lvl="1" indent="-171450" algn="just">
              <a:buFont typeface="Wingdings" panose="05000000000000000000" pitchFamily="2" charset="2"/>
              <a:buChar char="ü"/>
            </a:pPr>
            <a:r>
              <a:rPr lang="fr-FR" sz="1600" dirty="0" smtClean="0">
                <a:solidFill>
                  <a:schemeClr val="tx1"/>
                </a:solidFill>
              </a:rPr>
              <a:t>Promouvoir la bonne gouvernance et optimiser la gestion des ressources</a:t>
            </a:r>
          </a:p>
          <a:p>
            <a:pPr marL="628650" lvl="1" indent="-171450" algn="just">
              <a:buFont typeface="Wingdings" panose="05000000000000000000" pitchFamily="2" charset="2"/>
              <a:buChar char="ü"/>
            </a:pPr>
            <a:r>
              <a:rPr lang="fr-FR" sz="1600" dirty="0" smtClean="0">
                <a:solidFill>
                  <a:schemeClr val="tx1"/>
                </a:solidFill>
              </a:rPr>
              <a:t>Réviser la carte universitaire pour un meilleur ancrage et équilibre régionaux</a:t>
            </a:r>
          </a:p>
          <a:p>
            <a:pPr marL="628650" lvl="1" indent="-171450" algn="just">
              <a:buFont typeface="Wingdings" panose="05000000000000000000" pitchFamily="2" charset="2"/>
              <a:buChar char="ü"/>
            </a:pPr>
            <a:r>
              <a:rPr lang="fr-FR" sz="1600" dirty="0" smtClean="0">
                <a:solidFill>
                  <a:schemeClr val="tx1"/>
                </a:solidFill>
              </a:rPr>
              <a:t>Promouvoir la formation pédagogique des enseignants</a:t>
            </a:r>
            <a:endParaRPr lang="fr-FR" sz="1600" dirty="0">
              <a:solidFill>
                <a:schemeClr val="tx1"/>
              </a:solidFill>
            </a:endParaRPr>
          </a:p>
          <a:p>
            <a:pPr marL="171450" indent="-171450" algn="just">
              <a:buFont typeface="Arial" panose="020B0604020202020204" pitchFamily="34" charset="0"/>
              <a:buChar char="•"/>
            </a:pPr>
            <a:endParaRPr lang="fr-FR" sz="1200" dirty="0">
              <a:solidFill>
                <a:schemeClr val="tx1"/>
              </a:solidFill>
            </a:endParaRPr>
          </a:p>
        </p:txBody>
      </p:sp>
    </p:spTree>
    <p:extLst>
      <p:ext uri="{BB962C8B-B14F-4D97-AF65-F5344CB8AC3E}">
        <p14:creationId xmlns:p14="http://schemas.microsoft.com/office/powerpoint/2010/main" val="214082780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re 2"/>
          <p:cNvSpPr txBox="1">
            <a:spLocks/>
          </p:cNvSpPr>
          <p:nvPr/>
        </p:nvSpPr>
        <p:spPr>
          <a:xfrm>
            <a:off x="755576" y="224644"/>
            <a:ext cx="6768752" cy="481195"/>
          </a:xfrm>
          <a:prstGeom prst="rect">
            <a:avLst/>
          </a:prstGeom>
        </p:spPr>
        <p:txBody>
          <a:bodyPr>
            <a:normAutofit fontScale="90000" lnSpcReduction="20000"/>
          </a:bodyPr>
          <a:lstStyle>
            <a:lvl1pPr marL="0" marR="0" indent="0" algn="l" defTabSz="914400" rtl="0" eaLnBrk="1" fontAlgn="base" latinLnBrk="0" hangingPunct="1">
              <a:lnSpc>
                <a:spcPct val="100000"/>
              </a:lnSpc>
              <a:spcBef>
                <a:spcPct val="0"/>
              </a:spcBef>
              <a:spcAft>
                <a:spcPct val="0"/>
              </a:spcAft>
              <a:buClrTx/>
              <a:buSzTx/>
              <a:buFontTx/>
              <a:buNone/>
              <a:tabLst/>
              <a:defRPr sz="3200" b="0" kern="1200">
                <a:solidFill>
                  <a:schemeClr val="accent1"/>
                </a:solidFill>
                <a:latin typeface="Open Sans Semibold"/>
                <a:ea typeface="Open Sans"/>
                <a:cs typeface="Open Sans Semibold"/>
              </a:defRPr>
            </a:lvl1pPr>
            <a:lvl2pPr algn="l" rtl="0" eaLnBrk="1" fontAlgn="base" hangingPunct="1">
              <a:spcBef>
                <a:spcPct val="0"/>
              </a:spcBef>
              <a:spcAft>
                <a:spcPct val="0"/>
              </a:spcAft>
              <a:defRPr sz="2400" b="1">
                <a:solidFill>
                  <a:schemeClr val="accent1"/>
                </a:solidFill>
                <a:latin typeface="Calibri" charset="0"/>
                <a:ea typeface="ＭＳ Ｐゴシック" charset="0"/>
              </a:defRPr>
            </a:lvl2pPr>
            <a:lvl3pPr algn="l" rtl="0" eaLnBrk="1" fontAlgn="base" hangingPunct="1">
              <a:spcBef>
                <a:spcPct val="0"/>
              </a:spcBef>
              <a:spcAft>
                <a:spcPct val="0"/>
              </a:spcAft>
              <a:defRPr sz="2400" b="1">
                <a:solidFill>
                  <a:schemeClr val="accent1"/>
                </a:solidFill>
                <a:latin typeface="Calibri" charset="0"/>
                <a:ea typeface="ＭＳ Ｐゴシック" charset="0"/>
              </a:defRPr>
            </a:lvl3pPr>
            <a:lvl4pPr algn="l" rtl="0" eaLnBrk="1" fontAlgn="base" hangingPunct="1">
              <a:spcBef>
                <a:spcPct val="0"/>
              </a:spcBef>
              <a:spcAft>
                <a:spcPct val="0"/>
              </a:spcAft>
              <a:defRPr sz="2400" b="1">
                <a:solidFill>
                  <a:schemeClr val="accent1"/>
                </a:solidFill>
                <a:latin typeface="Calibri" charset="0"/>
                <a:ea typeface="ＭＳ Ｐゴシック" charset="0"/>
              </a:defRPr>
            </a:lvl4pPr>
            <a:lvl5pPr algn="l" rtl="0" eaLnBrk="1" fontAlgn="base" hangingPunct="1">
              <a:spcBef>
                <a:spcPct val="0"/>
              </a:spcBef>
              <a:spcAft>
                <a:spcPct val="0"/>
              </a:spcAft>
              <a:defRPr sz="2400" b="1">
                <a:solidFill>
                  <a:schemeClr val="accent1"/>
                </a:solidFill>
                <a:latin typeface="Calibri" charset="0"/>
                <a:ea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 </a:t>
            </a:r>
            <a:endParaRPr lang="fr-FR" sz="3800" dirty="0"/>
          </a:p>
        </p:txBody>
      </p:sp>
      <p:sp>
        <p:nvSpPr>
          <p:cNvPr id="2" name="Rectangle 1"/>
          <p:cNvSpPr/>
          <p:nvPr/>
        </p:nvSpPr>
        <p:spPr>
          <a:xfrm>
            <a:off x="611560" y="2871404"/>
            <a:ext cx="2736304" cy="12241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smtClean="0"/>
          </a:p>
          <a:p>
            <a:pPr algn="ctr"/>
            <a:r>
              <a:rPr lang="fr-FR" sz="1800" dirty="0" smtClean="0"/>
              <a:t>Processus de Bologne (1998) et Stratégie de Lisbonne (2000)</a:t>
            </a:r>
          </a:p>
          <a:p>
            <a:pPr algn="ctr"/>
            <a:endParaRPr lang="fr-FR" dirty="0"/>
          </a:p>
        </p:txBody>
      </p:sp>
      <p:sp>
        <p:nvSpPr>
          <p:cNvPr id="3" name="Rectangle 2"/>
          <p:cNvSpPr/>
          <p:nvPr/>
        </p:nvSpPr>
        <p:spPr>
          <a:xfrm>
            <a:off x="5148064" y="1484784"/>
            <a:ext cx="2880320"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Création d’un espace européen de l’enseignement supérieur (2010) </a:t>
            </a:r>
            <a:endParaRPr lang="fr-FR" sz="1600" dirty="0"/>
          </a:p>
        </p:txBody>
      </p:sp>
      <p:sp>
        <p:nvSpPr>
          <p:cNvPr id="12" name="Rectangle 11"/>
          <p:cNvSpPr/>
          <p:nvPr/>
        </p:nvSpPr>
        <p:spPr>
          <a:xfrm>
            <a:off x="5148064" y="4122031"/>
            <a:ext cx="2880320"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 Europe : espace compétitif à l’échelle mondiale de la connaissance</a:t>
            </a:r>
            <a:endParaRPr lang="fr-FR" sz="1600" dirty="0"/>
          </a:p>
        </p:txBody>
      </p:sp>
      <p:cxnSp>
        <p:nvCxnSpPr>
          <p:cNvPr id="5" name="Connecteur droit avec flèche 4"/>
          <p:cNvCxnSpPr/>
          <p:nvPr/>
        </p:nvCxnSpPr>
        <p:spPr>
          <a:xfrm flipV="1">
            <a:off x="3347864" y="2348880"/>
            <a:ext cx="1800200" cy="113459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a:stCxn id="2" idx="3"/>
          </p:cNvCxnSpPr>
          <p:nvPr/>
        </p:nvCxnSpPr>
        <p:spPr>
          <a:xfrm>
            <a:off x="3347864" y="3483473"/>
            <a:ext cx="1800200" cy="95363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879649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a:t> </a:t>
            </a:r>
          </a:p>
        </p:txBody>
      </p:sp>
      <p:sp>
        <p:nvSpPr>
          <p:cNvPr id="4" name="Espace réservé du numéro de diapositive 3"/>
          <p:cNvSpPr>
            <a:spLocks noGrp="1"/>
          </p:cNvSpPr>
          <p:nvPr>
            <p:ph type="sldNum" sz="quarter" idx="14"/>
          </p:nvPr>
        </p:nvSpPr>
        <p:spPr/>
        <p:txBody>
          <a:bodyPr/>
          <a:lstStyle/>
          <a:p>
            <a:pPr>
              <a:defRPr/>
            </a:pPr>
            <a:fld id="{482ABCE8-AFB3-9D4E-96FF-6101FDE8226B}" type="slidenum">
              <a:rPr lang="fr-FR" smtClean="0"/>
              <a:pPr>
                <a:defRPr/>
              </a:pPr>
              <a:t>61</a:t>
            </a:fld>
            <a:endParaRPr lang="fr-FR" dirty="0"/>
          </a:p>
        </p:txBody>
      </p:sp>
      <p:sp>
        <p:nvSpPr>
          <p:cNvPr id="7" name="ZoneTexte 6"/>
          <p:cNvSpPr txBox="1"/>
          <p:nvPr/>
        </p:nvSpPr>
        <p:spPr>
          <a:xfrm>
            <a:off x="971600" y="442410"/>
            <a:ext cx="7776864" cy="769441"/>
          </a:xfrm>
          <a:prstGeom prst="rect">
            <a:avLst/>
          </a:prstGeom>
          <a:noFill/>
        </p:spPr>
        <p:txBody>
          <a:bodyPr wrap="square" rtlCol="0">
            <a:spAutoFit/>
          </a:bodyPr>
          <a:lstStyle/>
          <a:p>
            <a:r>
              <a:rPr lang="fr-FR" sz="2200" b="1" dirty="0" smtClean="0">
                <a:solidFill>
                  <a:srgbClr val="FF0000"/>
                </a:solidFill>
                <a:latin typeface="Arial" panose="020B0604020202020204" pitchFamily="34" charset="0"/>
                <a:cs typeface="Arial" panose="020B0604020202020204" pitchFamily="34" charset="0"/>
              </a:rPr>
              <a:t>Un nouvel environnement et de nouveaux modes de financement</a:t>
            </a:r>
            <a:endParaRPr lang="fr-FR" sz="2200" b="1" dirty="0">
              <a:solidFill>
                <a:srgbClr val="FF0000"/>
              </a:solidFill>
              <a:latin typeface="Arial" panose="020B0604020202020204" pitchFamily="34" charset="0"/>
              <a:cs typeface="Arial" panose="020B0604020202020204" pitchFamily="34" charset="0"/>
            </a:endParaRPr>
          </a:p>
        </p:txBody>
      </p:sp>
      <p:pic>
        <p:nvPicPr>
          <p:cNvPr id="3" name="Image 2"/>
          <p:cNvPicPr>
            <a:picLocks noChangeAspect="1"/>
          </p:cNvPicPr>
          <p:nvPr/>
        </p:nvPicPr>
        <p:blipFill>
          <a:blip r:embed="rId2"/>
          <a:stretch>
            <a:fillRect/>
          </a:stretch>
        </p:blipFill>
        <p:spPr>
          <a:xfrm>
            <a:off x="539552" y="2072352"/>
            <a:ext cx="8376499" cy="2683097"/>
          </a:xfrm>
          <a:prstGeom prst="rect">
            <a:avLst/>
          </a:prstGeom>
        </p:spPr>
      </p:pic>
    </p:spTree>
    <p:extLst>
      <p:ext uri="{BB962C8B-B14F-4D97-AF65-F5344CB8AC3E}">
        <p14:creationId xmlns:p14="http://schemas.microsoft.com/office/powerpoint/2010/main" val="137449533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2"/>
          </p:nvPr>
        </p:nvSpPr>
        <p:spPr/>
        <p:txBody>
          <a:bodyPr/>
          <a:lstStyle/>
          <a:p>
            <a:r>
              <a:rPr lang="fr-FR" dirty="0"/>
              <a:t> </a:t>
            </a:r>
          </a:p>
        </p:txBody>
      </p:sp>
      <p:sp>
        <p:nvSpPr>
          <p:cNvPr id="4" name="Espace réservé du numéro de diapositive 3"/>
          <p:cNvSpPr>
            <a:spLocks noGrp="1"/>
          </p:cNvSpPr>
          <p:nvPr>
            <p:ph type="sldNum" sz="quarter" idx="14"/>
          </p:nvPr>
        </p:nvSpPr>
        <p:spPr/>
        <p:txBody>
          <a:bodyPr/>
          <a:lstStyle/>
          <a:p>
            <a:pPr>
              <a:defRPr/>
            </a:pPr>
            <a:fld id="{482ABCE8-AFB3-9D4E-96FF-6101FDE8226B}" type="slidenum">
              <a:rPr lang="fr-FR" smtClean="0"/>
              <a:pPr>
                <a:defRPr/>
              </a:pPr>
              <a:t>62</a:t>
            </a:fld>
            <a:endParaRPr lang="fr-FR" dirty="0"/>
          </a:p>
        </p:txBody>
      </p:sp>
      <p:pic>
        <p:nvPicPr>
          <p:cNvPr id="3" name="Image 2"/>
          <p:cNvPicPr>
            <a:picLocks noChangeAspect="1"/>
          </p:cNvPicPr>
          <p:nvPr/>
        </p:nvPicPr>
        <p:blipFill>
          <a:blip r:embed="rId2"/>
          <a:stretch>
            <a:fillRect/>
          </a:stretch>
        </p:blipFill>
        <p:spPr>
          <a:xfrm>
            <a:off x="1187624" y="980728"/>
            <a:ext cx="7776864" cy="4392488"/>
          </a:xfrm>
          <a:prstGeom prst="rect">
            <a:avLst/>
          </a:prstGeom>
        </p:spPr>
      </p:pic>
    </p:spTree>
    <p:extLst>
      <p:ext uri="{BB962C8B-B14F-4D97-AF65-F5344CB8AC3E}">
        <p14:creationId xmlns:p14="http://schemas.microsoft.com/office/powerpoint/2010/main" val="14865597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27DF9E2-6E6E-2449-8B6F-1FF51623770F}"/>
              </a:ext>
            </a:extLst>
          </p:cNvPr>
          <p:cNvSpPr>
            <a:spLocks noGrp="1"/>
          </p:cNvSpPr>
          <p:nvPr>
            <p:ph type="title"/>
          </p:nvPr>
        </p:nvSpPr>
        <p:spPr>
          <a:xfrm>
            <a:off x="468239" y="2101210"/>
            <a:ext cx="8563272" cy="788091"/>
          </a:xfrm>
        </p:spPr>
        <p:txBody>
          <a:bodyPr>
            <a:normAutofit/>
          </a:bodyPr>
          <a:lstStyle/>
          <a:p>
            <a:r>
              <a:rPr lang="fr-FR" dirty="0"/>
              <a:t>2</a:t>
            </a:r>
            <a:r>
              <a:rPr lang="fr-FR" dirty="0" smtClean="0"/>
              <a:t>. Présentation de l’université de Rennes 1</a:t>
            </a:r>
            <a:endParaRPr lang="fr-FR" dirty="0"/>
          </a:p>
        </p:txBody>
      </p:sp>
      <p:sp>
        <p:nvSpPr>
          <p:cNvPr id="4" name="Espace réservé du numéro de diapositive 3">
            <a:extLst>
              <a:ext uri="{FF2B5EF4-FFF2-40B4-BE49-F238E27FC236}">
                <a16:creationId xmlns:a16="http://schemas.microsoft.com/office/drawing/2014/main" id="{E4ECE11A-E17A-BC41-88C1-8AE52D605C9C}"/>
              </a:ext>
            </a:extLst>
          </p:cNvPr>
          <p:cNvSpPr>
            <a:spLocks noGrp="1"/>
          </p:cNvSpPr>
          <p:nvPr>
            <p:ph type="sldNum" sz="quarter" idx="14"/>
          </p:nvPr>
        </p:nvSpPr>
        <p:spPr/>
        <p:txBody>
          <a:bodyPr/>
          <a:lstStyle/>
          <a:p>
            <a:pPr>
              <a:defRPr/>
            </a:pPr>
            <a:fld id="{482ABCE8-AFB3-9D4E-96FF-6101FDE8226B}" type="slidenum">
              <a:rPr lang="fr-FR" smtClean="0"/>
              <a:pPr>
                <a:defRPr/>
              </a:pPr>
              <a:t>7</a:t>
            </a:fld>
            <a:endParaRPr lang="fr-FR" dirty="0"/>
          </a:p>
        </p:txBody>
      </p:sp>
      <p:sp>
        <p:nvSpPr>
          <p:cNvPr id="5" name="Espace réservé du texte 4"/>
          <p:cNvSpPr>
            <a:spLocks noGrp="1"/>
          </p:cNvSpPr>
          <p:nvPr>
            <p:ph type="body" sz="quarter" idx="12"/>
          </p:nvPr>
        </p:nvSpPr>
        <p:spPr>
          <a:xfrm>
            <a:off x="468239" y="1201110"/>
            <a:ext cx="8424936" cy="1800200"/>
          </a:xfrm>
        </p:spPr>
        <p:txBody>
          <a:bodyPr/>
          <a:lstStyle/>
          <a:p>
            <a:pPr marL="0" lvl="1" indent="0">
              <a:lnSpc>
                <a:spcPct val="110000"/>
              </a:lnSpc>
              <a:buClr>
                <a:schemeClr val="accent1"/>
              </a:buClr>
              <a:buSzPct val="100000"/>
              <a:buNone/>
              <a:tabLst>
                <a:tab pos="539750" algn="l"/>
              </a:tabLst>
              <a:defRPr sz="2600" b="0" i="0"/>
            </a:pPr>
            <a:endParaRPr lang="fr-FR" sz="1800" dirty="0"/>
          </a:p>
          <a:p>
            <a:pPr marL="183420" lvl="1" indent="0">
              <a:lnSpc>
                <a:spcPct val="110000"/>
              </a:lnSpc>
              <a:buSzPct val="100000"/>
              <a:buNone/>
              <a:tabLst>
                <a:tab pos="539750" algn="l"/>
              </a:tabLst>
              <a:defRPr sz="2600" b="0" i="0"/>
            </a:pPr>
            <a:endParaRPr lang="fr-FR" sz="1800" dirty="0"/>
          </a:p>
          <a:p>
            <a:endParaRPr lang="fr-FR" dirty="0"/>
          </a:p>
        </p:txBody>
      </p:sp>
    </p:spTree>
    <p:extLst>
      <p:ext uri="{BB962C8B-B14F-4D97-AF65-F5344CB8AC3E}">
        <p14:creationId xmlns:p14="http://schemas.microsoft.com/office/powerpoint/2010/main" val="13926089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hiffrescles.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309" y="-12110"/>
            <a:ext cx="2432394" cy="6858000"/>
          </a:xfrm>
          <a:prstGeom prst="rect">
            <a:avLst/>
          </a:prstGeom>
        </p:spPr>
      </p:pic>
      <p:pic>
        <p:nvPicPr>
          <p:cNvPr id="19" name="Image 18" descr="Investissements_d'avenir_-_logo.jpe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14301" y="5302253"/>
            <a:ext cx="1070461" cy="1092958"/>
          </a:xfrm>
          <a:prstGeom prst="rect">
            <a:avLst/>
          </a:prstGeom>
        </p:spPr>
      </p:pic>
      <p:sp>
        <p:nvSpPr>
          <p:cNvPr id="7" name="ZoneTexte 6">
            <a:extLst>
              <a:ext uri="{FF2B5EF4-FFF2-40B4-BE49-F238E27FC236}">
                <a16:creationId xmlns:a16="http://schemas.microsoft.com/office/drawing/2014/main" id="{E9CD5C2C-FDEB-6746-88C8-7E5C651F441C}"/>
              </a:ext>
            </a:extLst>
          </p:cNvPr>
          <p:cNvSpPr txBox="1"/>
          <p:nvPr/>
        </p:nvSpPr>
        <p:spPr>
          <a:xfrm rot="21267322">
            <a:off x="6032339" y="4368585"/>
            <a:ext cx="2434382" cy="861775"/>
          </a:xfrm>
          <a:prstGeom prst="rect">
            <a:avLst/>
          </a:prstGeom>
          <a:noFill/>
        </p:spPr>
        <p:txBody>
          <a:bodyPr wrap="square" rtlCol="0">
            <a:spAutoFit/>
          </a:bodyPr>
          <a:lstStyle/>
          <a:p>
            <a:pPr algn="ctr"/>
            <a:r>
              <a:rPr lang="fr-FR" dirty="0">
                <a:solidFill>
                  <a:schemeClr val="tx1">
                    <a:lumMod val="65000"/>
                    <a:lumOff val="35000"/>
                  </a:schemeClr>
                </a:solidFill>
                <a:latin typeface="Intro Inline" panose="02000000000000000000" pitchFamily="2" charset="0"/>
              </a:rPr>
              <a:t>Engagée dans</a:t>
            </a:r>
          </a:p>
          <a:p>
            <a:pPr algn="ctr"/>
            <a:r>
              <a:rPr lang="fr-FR" dirty="0">
                <a:solidFill>
                  <a:schemeClr val="tx1">
                    <a:lumMod val="65000"/>
                    <a:lumOff val="35000"/>
                  </a:schemeClr>
                </a:solidFill>
                <a:latin typeface="Intro Inline" panose="02000000000000000000" pitchFamily="2" charset="0"/>
              </a:rPr>
              <a:t> 27 projets</a:t>
            </a:r>
          </a:p>
        </p:txBody>
      </p:sp>
      <p:grpSp>
        <p:nvGrpSpPr>
          <p:cNvPr id="11" name="Grouper 9"/>
          <p:cNvGrpSpPr/>
          <p:nvPr/>
        </p:nvGrpSpPr>
        <p:grpSpPr>
          <a:xfrm>
            <a:off x="5292080" y="548680"/>
            <a:ext cx="3672407" cy="3181906"/>
            <a:chOff x="2431231" y="2571153"/>
            <a:chExt cx="3505373" cy="3181906"/>
          </a:xfrm>
        </p:grpSpPr>
        <p:pic>
          <p:nvPicPr>
            <p:cNvPr id="12" name="Image 11" descr="Rennes1_Dataviz_V2-06.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5454" y="2571153"/>
              <a:ext cx="1834896" cy="975360"/>
            </a:xfrm>
            <a:prstGeom prst="rect">
              <a:avLst/>
            </a:prstGeom>
          </p:spPr>
        </p:pic>
        <p:sp>
          <p:nvSpPr>
            <p:cNvPr id="13" name="ZoneTexte 12"/>
            <p:cNvSpPr txBox="1"/>
            <p:nvPr/>
          </p:nvSpPr>
          <p:spPr>
            <a:xfrm>
              <a:off x="2431231" y="3998733"/>
              <a:ext cx="3505373" cy="1754326"/>
            </a:xfrm>
            <a:prstGeom prst="rect">
              <a:avLst/>
            </a:prstGeom>
            <a:noFill/>
          </p:spPr>
          <p:txBody>
            <a:bodyPr wrap="square" rtlCol="0">
              <a:spAutoFit/>
            </a:bodyPr>
            <a:lstStyle/>
            <a:p>
              <a:pPr algn="ctr"/>
              <a:r>
                <a:rPr lang="fr-FR" sz="1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313 862 m</a:t>
              </a:r>
              <a:r>
                <a:rPr lang="fr-FR" sz="1200" baseline="300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2</a:t>
              </a:r>
              <a:r>
                <a:rPr lang="fr-FR" sz="1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de surface bâtie (</a:t>
              </a:r>
              <a:r>
                <a:rPr lang="fr-FR" sz="105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surface de plancher)</a:t>
              </a:r>
            </a:p>
            <a:p>
              <a:pPr marL="171450" indent="-171450" algn="ctr">
                <a:buFont typeface="Wingdings" charset="0"/>
                <a:buChar char="Ø"/>
              </a:pPr>
              <a:r>
                <a:rPr lang="fr-FR" sz="1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160 bâtiments répartis sur 147 ha</a:t>
              </a:r>
            </a:p>
            <a:p>
              <a:pPr algn="ctr"/>
              <a:endParaRPr lang="fr-FR" sz="600" b="1" i="1" dirty="0">
                <a:solidFill>
                  <a:srgbClr val="DC911B"/>
                </a:solidFill>
                <a:latin typeface="Open Sans" panose="020B0606030504020204" pitchFamily="34" charset="0"/>
                <a:ea typeface="Open Sans" panose="020B0606030504020204" pitchFamily="34" charset="0"/>
                <a:cs typeface="Open Sans" panose="020B0606030504020204" pitchFamily="34" charset="0"/>
              </a:endParaRPr>
            </a:p>
            <a:p>
              <a:pPr algn="ctr"/>
              <a:endParaRPr lang="fr-FR" sz="1100" b="1" i="1" dirty="0">
                <a:solidFill>
                  <a:srgbClr val="D33529"/>
                </a:solidFill>
                <a:latin typeface="Open Sans" panose="020B0606030504020204" pitchFamily="34" charset="0"/>
                <a:ea typeface="Open Sans" panose="020B0606030504020204" pitchFamily="34" charset="0"/>
                <a:cs typeface="Open Sans" panose="020B0606030504020204" pitchFamily="34" charset="0"/>
              </a:endParaRPr>
            </a:p>
            <a:p>
              <a:pPr algn="ctr"/>
              <a:endParaRPr lang="fr-FR" sz="1100" b="1" i="1" dirty="0">
                <a:solidFill>
                  <a:srgbClr val="D33529"/>
                </a:solidFill>
                <a:latin typeface="Open Sans" panose="020B0606030504020204" pitchFamily="34" charset="0"/>
                <a:ea typeface="Open Sans" panose="020B0606030504020204" pitchFamily="34" charset="0"/>
                <a:cs typeface="Open Sans" panose="020B0606030504020204" pitchFamily="34" charset="0"/>
              </a:endParaRPr>
            </a:p>
            <a:p>
              <a:pPr algn="ctr"/>
              <a:r>
                <a:rPr lang="fr-FR" sz="1400" b="1" i="1" dirty="0">
                  <a:solidFill>
                    <a:srgbClr val="D33529"/>
                  </a:solidFill>
                  <a:latin typeface="Open Sans" panose="020B0606030504020204" pitchFamily="34" charset="0"/>
                  <a:ea typeface="Open Sans" panose="020B0606030504020204" pitchFamily="34" charset="0"/>
                  <a:cs typeface="Open Sans" panose="020B0606030504020204" pitchFamily="34" charset="0"/>
                </a:rPr>
                <a:t>Labellisée Développement Durable et Responsabilité Sociétale (DD&amp;RS) en 2019</a:t>
              </a:r>
            </a:p>
            <a:p>
              <a:pPr algn="ctr"/>
              <a:r>
                <a:rPr lang="fr-FR" sz="1400" b="1" i="1" dirty="0">
                  <a:solidFill>
                    <a:srgbClr val="D33529"/>
                  </a:solidFill>
                  <a:latin typeface="Open Sans" panose="020B0606030504020204" pitchFamily="34" charset="0"/>
                  <a:ea typeface="Open Sans" panose="020B0606030504020204" pitchFamily="34" charset="0"/>
                  <a:cs typeface="Open Sans" panose="020B0606030504020204" pitchFamily="34" charset="0"/>
                </a:rPr>
                <a:t>Labellisé HR Excellence in Research en 2020</a:t>
              </a:r>
            </a:p>
          </p:txBody>
        </p:sp>
      </p:grpSp>
      <p:sp>
        <p:nvSpPr>
          <p:cNvPr id="14" name="Rectangle 13"/>
          <p:cNvSpPr/>
          <p:nvPr/>
        </p:nvSpPr>
        <p:spPr>
          <a:xfrm>
            <a:off x="2555776" y="5871991"/>
            <a:ext cx="2998366" cy="523220"/>
          </a:xfrm>
          <a:prstGeom prst="rect">
            <a:avLst/>
          </a:prstGeom>
        </p:spPr>
        <p:txBody>
          <a:bodyPr wrap="square">
            <a:spAutoFit/>
          </a:bodyPr>
          <a:lstStyle/>
          <a:p>
            <a:pPr algn="ctr"/>
            <a:r>
              <a:rPr lang="fr-FR" sz="1400" b="1" i="1" dirty="0">
                <a:solidFill>
                  <a:srgbClr val="D33529"/>
                </a:solidFill>
                <a:latin typeface="Calibri" panose="020F0502020204030204" pitchFamily="34" charset="0"/>
                <a:cs typeface="Calibri" panose="020F0502020204030204" pitchFamily="34" charset="0"/>
              </a:rPr>
              <a:t>106 M € alloués à la formation</a:t>
            </a:r>
          </a:p>
          <a:p>
            <a:pPr algn="ctr"/>
            <a:r>
              <a:rPr lang="fr-FR" sz="1400" b="1" i="1" dirty="0">
                <a:solidFill>
                  <a:srgbClr val="D33529"/>
                </a:solidFill>
                <a:latin typeface="Calibri" panose="020F0502020204030204" pitchFamily="34" charset="0"/>
                <a:cs typeface="Calibri" panose="020F0502020204030204" pitchFamily="34" charset="0"/>
              </a:rPr>
              <a:t>97 M€ à la recherche et l’innovation</a:t>
            </a:r>
          </a:p>
        </p:txBody>
      </p:sp>
      <p:pic>
        <p:nvPicPr>
          <p:cNvPr id="15" name="Image 14"/>
          <p:cNvPicPr>
            <a:picLocks noChangeAspect="1"/>
          </p:cNvPicPr>
          <p:nvPr/>
        </p:nvPicPr>
        <p:blipFill>
          <a:blip r:embed="rId6"/>
          <a:stretch>
            <a:fillRect/>
          </a:stretch>
        </p:blipFill>
        <p:spPr>
          <a:xfrm>
            <a:off x="2888064" y="4437112"/>
            <a:ext cx="2082264" cy="1472054"/>
          </a:xfrm>
          <a:prstGeom prst="rect">
            <a:avLst/>
          </a:prstGeom>
        </p:spPr>
      </p:pic>
      <p:sp>
        <p:nvSpPr>
          <p:cNvPr id="17" name="Rectangle 16"/>
          <p:cNvSpPr/>
          <p:nvPr/>
        </p:nvSpPr>
        <p:spPr>
          <a:xfrm rot="20880765">
            <a:off x="2810054" y="3726206"/>
            <a:ext cx="2238283" cy="6638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latin typeface="Biondi" panose="02000505030000020004" pitchFamily="2" charset="0"/>
              </a:rPr>
              <a:t>286,8 M€</a:t>
            </a:r>
          </a:p>
          <a:p>
            <a:pPr algn="ctr"/>
            <a:r>
              <a:rPr lang="fr-FR" sz="1200" dirty="0">
                <a:solidFill>
                  <a:schemeClr val="tx1"/>
                </a:solidFill>
              </a:rPr>
              <a:t>(BI 2021)</a:t>
            </a:r>
          </a:p>
        </p:txBody>
      </p:sp>
      <p:pic>
        <p:nvPicPr>
          <p:cNvPr id="2" name="Image 1"/>
          <p:cNvPicPr>
            <a:picLocks noChangeAspect="1"/>
          </p:cNvPicPr>
          <p:nvPr/>
        </p:nvPicPr>
        <p:blipFill>
          <a:blip r:embed="rId7"/>
          <a:stretch>
            <a:fillRect/>
          </a:stretch>
        </p:blipFill>
        <p:spPr>
          <a:xfrm>
            <a:off x="2653911" y="1349765"/>
            <a:ext cx="2049359" cy="2275706"/>
          </a:xfrm>
          <a:prstGeom prst="rect">
            <a:avLst/>
          </a:prstGeom>
        </p:spPr>
      </p:pic>
      <p:sp>
        <p:nvSpPr>
          <p:cNvPr id="16" name="Rectangle 15"/>
          <p:cNvSpPr/>
          <p:nvPr/>
        </p:nvSpPr>
        <p:spPr>
          <a:xfrm rot="20880765">
            <a:off x="2382635" y="341833"/>
            <a:ext cx="2238283" cy="6638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latin typeface="Biondi" panose="02000505030000020004" pitchFamily="2" charset="0"/>
              </a:rPr>
              <a:t>3471 </a:t>
            </a:r>
            <a:endParaRPr lang="fr-FR" sz="2000" b="1" dirty="0">
              <a:solidFill>
                <a:schemeClr val="tx1"/>
              </a:solidFill>
              <a:latin typeface="Biondi" panose="02000505030000020004" pitchFamily="2" charset="0"/>
            </a:endParaRPr>
          </a:p>
          <a:p>
            <a:pPr algn="ctr"/>
            <a:r>
              <a:rPr lang="fr-FR" sz="1200" dirty="0">
                <a:solidFill>
                  <a:schemeClr val="tx1"/>
                </a:solidFill>
              </a:rPr>
              <a:t>(Effectif physique </a:t>
            </a:r>
            <a:r>
              <a:rPr lang="fr-FR" sz="1200" dirty="0" smtClean="0">
                <a:solidFill>
                  <a:schemeClr val="tx1"/>
                </a:solidFill>
              </a:rPr>
              <a:t>31/12/2020)</a:t>
            </a:r>
            <a:endParaRPr lang="fr-FR" sz="1200" dirty="0">
              <a:solidFill>
                <a:schemeClr val="tx1"/>
              </a:solidFill>
            </a:endParaRPr>
          </a:p>
        </p:txBody>
      </p:sp>
      <p:sp>
        <p:nvSpPr>
          <p:cNvPr id="18" name="Rectangle 17"/>
          <p:cNvSpPr/>
          <p:nvPr/>
        </p:nvSpPr>
        <p:spPr>
          <a:xfrm rot="20937508">
            <a:off x="2870508" y="948346"/>
            <a:ext cx="1931553" cy="142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FR" sz="1100" dirty="0" smtClean="0">
                <a:solidFill>
                  <a:schemeClr val="tx1"/>
                </a:solidFill>
              </a:rPr>
              <a:t>(+ 550 </a:t>
            </a:r>
            <a:r>
              <a:rPr lang="fr-FR" sz="1100" dirty="0">
                <a:solidFill>
                  <a:schemeClr val="tx1"/>
                </a:solidFill>
              </a:rPr>
              <a:t>hébergés </a:t>
            </a:r>
            <a:r>
              <a:rPr lang="fr-FR" sz="1100" dirty="0" smtClean="0">
                <a:solidFill>
                  <a:schemeClr val="tx1"/>
                </a:solidFill>
              </a:rPr>
              <a:t>recherche)</a:t>
            </a:r>
            <a:endParaRPr lang="fr-FR" sz="1100" dirty="0">
              <a:solidFill>
                <a:schemeClr val="tx1"/>
              </a:solidFill>
            </a:endParaRPr>
          </a:p>
        </p:txBody>
      </p:sp>
    </p:spTree>
    <p:extLst>
      <p:ext uri="{BB962C8B-B14F-4D97-AF65-F5344CB8AC3E}">
        <p14:creationId xmlns:p14="http://schemas.microsoft.com/office/powerpoint/2010/main" val="53035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Titre formation.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87" y="-1887059"/>
            <a:ext cx="2256118" cy="8526720"/>
          </a:xfrm>
          <a:prstGeom prst="rect">
            <a:avLst/>
          </a:prstGeom>
        </p:spPr>
      </p:pic>
      <p:grpSp>
        <p:nvGrpSpPr>
          <p:cNvPr id="3" name="Grouper 2"/>
          <p:cNvGrpSpPr/>
          <p:nvPr/>
        </p:nvGrpSpPr>
        <p:grpSpPr>
          <a:xfrm>
            <a:off x="1678856" y="866285"/>
            <a:ext cx="4611362" cy="5275981"/>
            <a:chOff x="1678856" y="577564"/>
            <a:chExt cx="4611362" cy="3956986"/>
          </a:xfrm>
        </p:grpSpPr>
        <p:pic>
          <p:nvPicPr>
            <p:cNvPr id="4" name="Image 3" descr="implantations.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78856" y="812851"/>
              <a:ext cx="4611362" cy="3721699"/>
            </a:xfrm>
            <a:prstGeom prst="rect">
              <a:avLst/>
            </a:prstGeom>
          </p:spPr>
        </p:pic>
        <p:pic>
          <p:nvPicPr>
            <p:cNvPr id="5" name="Image 4" descr="3campus6sites.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82304" y="577564"/>
              <a:ext cx="2662004" cy="573741"/>
            </a:xfrm>
            <a:prstGeom prst="rect">
              <a:avLst/>
            </a:prstGeom>
          </p:spPr>
        </p:pic>
      </p:grpSp>
      <p:grpSp>
        <p:nvGrpSpPr>
          <p:cNvPr id="23" name="Grouper 22"/>
          <p:cNvGrpSpPr/>
          <p:nvPr/>
        </p:nvGrpSpPr>
        <p:grpSpPr>
          <a:xfrm>
            <a:off x="2992646" y="601367"/>
            <a:ext cx="6400021" cy="5941627"/>
            <a:chOff x="2986454" y="432907"/>
            <a:chExt cx="6400021" cy="4456220"/>
          </a:xfrm>
        </p:grpSpPr>
        <p:grpSp>
          <p:nvGrpSpPr>
            <p:cNvPr id="8" name="Grouper 7"/>
            <p:cNvGrpSpPr/>
            <p:nvPr/>
          </p:nvGrpSpPr>
          <p:grpSpPr>
            <a:xfrm>
              <a:off x="2991735" y="1672153"/>
              <a:ext cx="2943759" cy="2220846"/>
              <a:chOff x="3015399" y="2246483"/>
              <a:chExt cx="2943759" cy="2220846"/>
            </a:xfrm>
          </p:grpSpPr>
          <p:sp>
            <p:nvSpPr>
              <p:cNvPr id="10" name="ZoneTexte 9"/>
              <p:cNvSpPr txBox="1"/>
              <p:nvPr/>
            </p:nvSpPr>
            <p:spPr>
              <a:xfrm rot="21148705">
                <a:off x="3041452" y="2246483"/>
                <a:ext cx="500458" cy="184666"/>
              </a:xfrm>
              <a:prstGeom prst="rect">
                <a:avLst/>
              </a:prstGeom>
              <a:noFill/>
            </p:spPr>
            <p:txBody>
              <a:bodyPr wrap="none" rtlCol="0">
                <a:spAutoFit/>
              </a:bodyPr>
              <a:lstStyle/>
              <a:p>
                <a:r>
                  <a:rPr lang="fr-FR" sz="1000" b="1"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1 215</a:t>
                </a:r>
              </a:p>
            </p:txBody>
          </p:sp>
          <p:sp>
            <p:nvSpPr>
              <p:cNvPr id="11" name="ZoneTexte 10"/>
              <p:cNvSpPr txBox="1"/>
              <p:nvPr/>
            </p:nvSpPr>
            <p:spPr>
              <a:xfrm rot="21148705">
                <a:off x="3976126" y="2564384"/>
                <a:ext cx="500458" cy="184666"/>
              </a:xfrm>
              <a:prstGeom prst="rect">
                <a:avLst/>
              </a:prstGeom>
              <a:noFill/>
            </p:spPr>
            <p:txBody>
              <a:bodyPr wrap="none" rtlCol="0">
                <a:spAutoFit/>
              </a:bodyPr>
              <a:lstStyle/>
              <a:p>
                <a:r>
                  <a:rPr lang="fr-FR" sz="1000" b="1"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1 050</a:t>
                </a:r>
              </a:p>
            </p:txBody>
          </p:sp>
          <p:sp>
            <p:nvSpPr>
              <p:cNvPr id="12" name="ZoneTexte 11"/>
              <p:cNvSpPr txBox="1"/>
              <p:nvPr/>
            </p:nvSpPr>
            <p:spPr>
              <a:xfrm rot="21148705">
                <a:off x="4926087" y="2384757"/>
                <a:ext cx="396262" cy="184666"/>
              </a:xfrm>
              <a:prstGeom prst="rect">
                <a:avLst/>
              </a:prstGeom>
              <a:noFill/>
            </p:spPr>
            <p:txBody>
              <a:bodyPr wrap="none" rtlCol="0">
                <a:spAutoFit/>
              </a:bodyPr>
              <a:lstStyle/>
              <a:p>
                <a:r>
                  <a:rPr lang="fr-FR" sz="1000" b="1"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713</a:t>
                </a:r>
              </a:p>
            </p:txBody>
          </p:sp>
          <p:sp>
            <p:nvSpPr>
              <p:cNvPr id="13" name="ZoneTexte 12"/>
              <p:cNvSpPr txBox="1"/>
              <p:nvPr/>
            </p:nvSpPr>
            <p:spPr>
              <a:xfrm rot="21148705">
                <a:off x="3015399" y="4236496"/>
                <a:ext cx="628698" cy="230833"/>
              </a:xfrm>
              <a:prstGeom prst="rect">
                <a:avLst/>
              </a:prstGeom>
              <a:noFill/>
            </p:spPr>
            <p:txBody>
              <a:bodyPr wrap="none" rtlCol="0">
                <a:spAutoFit/>
              </a:bodyPr>
              <a:lstStyle/>
              <a:p>
                <a:r>
                  <a:rPr lang="fr-FR" sz="1400" b="1" i="1" dirty="0">
                    <a:solidFill>
                      <a:srgbClr val="DE8D0E"/>
                    </a:solidFill>
                    <a:latin typeface="Open Sans" panose="020B0606030504020204" pitchFamily="34" charset="0"/>
                    <a:ea typeface="Open Sans" panose="020B0606030504020204" pitchFamily="34" charset="0"/>
                    <a:cs typeface="Open Sans" panose="020B0606030504020204" pitchFamily="34" charset="0"/>
                  </a:rPr>
                  <a:t>6 376</a:t>
                </a:r>
              </a:p>
            </p:txBody>
          </p:sp>
          <p:sp>
            <p:nvSpPr>
              <p:cNvPr id="14" name="ZoneTexte 13"/>
              <p:cNvSpPr txBox="1"/>
              <p:nvPr/>
            </p:nvSpPr>
            <p:spPr>
              <a:xfrm rot="21148705">
                <a:off x="4107010" y="4146711"/>
                <a:ext cx="628698" cy="230833"/>
              </a:xfrm>
              <a:prstGeom prst="rect">
                <a:avLst/>
              </a:prstGeom>
              <a:noFill/>
            </p:spPr>
            <p:txBody>
              <a:bodyPr wrap="none" rtlCol="0">
                <a:spAutoFit/>
              </a:bodyPr>
              <a:lstStyle/>
              <a:p>
                <a:r>
                  <a:rPr lang="fr-FR" sz="1400" b="1" i="1" dirty="0">
                    <a:solidFill>
                      <a:srgbClr val="DE8D0E"/>
                    </a:solidFill>
                    <a:latin typeface="Open Sans" panose="020B0606030504020204" pitchFamily="34" charset="0"/>
                    <a:ea typeface="Open Sans" panose="020B0606030504020204" pitchFamily="34" charset="0"/>
                    <a:cs typeface="Open Sans" panose="020B0606030504020204" pitchFamily="34" charset="0"/>
                  </a:rPr>
                  <a:t>8 250</a:t>
                </a:r>
              </a:p>
            </p:txBody>
          </p:sp>
          <p:sp>
            <p:nvSpPr>
              <p:cNvPr id="15" name="ZoneTexte 14"/>
              <p:cNvSpPr txBox="1"/>
              <p:nvPr/>
            </p:nvSpPr>
            <p:spPr>
              <a:xfrm rot="21148705">
                <a:off x="5134823" y="4049244"/>
                <a:ext cx="628698" cy="230833"/>
              </a:xfrm>
              <a:prstGeom prst="rect">
                <a:avLst/>
              </a:prstGeom>
              <a:noFill/>
            </p:spPr>
            <p:txBody>
              <a:bodyPr wrap="none" rtlCol="0">
                <a:spAutoFit/>
              </a:bodyPr>
              <a:lstStyle/>
              <a:p>
                <a:r>
                  <a:rPr lang="fr-FR" sz="1400" b="1" i="1" dirty="0">
                    <a:solidFill>
                      <a:srgbClr val="DE8D0E"/>
                    </a:solidFill>
                    <a:latin typeface="Open Sans" panose="020B0606030504020204" pitchFamily="34" charset="0"/>
                    <a:ea typeface="Open Sans" panose="020B0606030504020204" pitchFamily="34" charset="0"/>
                    <a:cs typeface="Open Sans" panose="020B0606030504020204" pitchFamily="34" charset="0"/>
                  </a:rPr>
                  <a:t>8 794</a:t>
                </a:r>
              </a:p>
            </p:txBody>
          </p:sp>
          <p:sp>
            <p:nvSpPr>
              <p:cNvPr id="16" name="ZoneTexte 15"/>
              <p:cNvSpPr txBox="1"/>
              <p:nvPr/>
            </p:nvSpPr>
            <p:spPr>
              <a:xfrm rot="21148705">
                <a:off x="5231074" y="3182490"/>
                <a:ext cx="728084" cy="230833"/>
              </a:xfrm>
              <a:prstGeom prst="rect">
                <a:avLst/>
              </a:prstGeom>
              <a:noFill/>
            </p:spPr>
            <p:txBody>
              <a:bodyPr wrap="none" rtlCol="0">
                <a:spAutoFit/>
              </a:bodyPr>
              <a:lstStyle/>
              <a:p>
                <a:r>
                  <a:rPr lang="fr-FR" sz="1400"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23 420</a:t>
                </a:r>
              </a:p>
            </p:txBody>
          </p:sp>
        </p:grpSp>
        <p:pic>
          <p:nvPicPr>
            <p:cNvPr id="17" name="Image 16" descr="387déloc.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86454" y="4407543"/>
              <a:ext cx="1780032" cy="481584"/>
            </a:xfrm>
            <a:prstGeom prst="rect">
              <a:avLst/>
            </a:prstGeom>
          </p:spPr>
        </p:pic>
        <p:pic>
          <p:nvPicPr>
            <p:cNvPr id="21" name="Image 2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284027" y="432907"/>
              <a:ext cx="3102448" cy="1192208"/>
            </a:xfrm>
            <a:prstGeom prst="rect">
              <a:avLst/>
            </a:prstGeom>
          </p:spPr>
        </p:pic>
      </p:grpSp>
      <p:pic>
        <p:nvPicPr>
          <p:cNvPr id="20" name="Imag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567189" y="1346954"/>
            <a:ext cx="4500579" cy="1937927"/>
          </a:xfrm>
          <a:prstGeom prst="rect">
            <a:avLst/>
          </a:prstGeom>
        </p:spPr>
      </p:pic>
      <p:sp>
        <p:nvSpPr>
          <p:cNvPr id="6" name="Rectangle 5">
            <a:extLst>
              <a:ext uri="{FF2B5EF4-FFF2-40B4-BE49-F238E27FC236}">
                <a16:creationId xmlns:a16="http://schemas.microsoft.com/office/drawing/2014/main" id="{E1980501-C40C-4541-ACB4-3FAA0A45F05F}"/>
              </a:ext>
            </a:extLst>
          </p:cNvPr>
          <p:cNvSpPr/>
          <p:nvPr/>
        </p:nvSpPr>
        <p:spPr>
          <a:xfrm>
            <a:off x="2781302" y="6278881"/>
            <a:ext cx="502919" cy="2641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9" name="ZoneTexte 8">
            <a:extLst>
              <a:ext uri="{FF2B5EF4-FFF2-40B4-BE49-F238E27FC236}">
                <a16:creationId xmlns:a16="http://schemas.microsoft.com/office/drawing/2014/main" id="{004A85D7-3580-9D42-9AB8-4E25AAF96A0B}"/>
              </a:ext>
            </a:extLst>
          </p:cNvPr>
          <p:cNvSpPr txBox="1"/>
          <p:nvPr/>
        </p:nvSpPr>
        <p:spPr>
          <a:xfrm>
            <a:off x="2892637" y="6226270"/>
            <a:ext cx="678180" cy="276999"/>
          </a:xfrm>
          <a:prstGeom prst="rect">
            <a:avLst/>
          </a:prstGeom>
          <a:noFill/>
        </p:spPr>
        <p:txBody>
          <a:bodyPr wrap="square" rtlCol="0">
            <a:spAutoFit/>
          </a:bodyPr>
          <a:lstStyle/>
          <a:p>
            <a:r>
              <a:rPr lang="fr-FR" sz="1200" dirty="0">
                <a:solidFill>
                  <a:schemeClr val="tx1">
                    <a:lumMod val="50000"/>
                    <a:lumOff val="50000"/>
                  </a:schemeClr>
                </a:solidFill>
                <a:latin typeface="Intro Black Inline Caps" panose="02000000000000000000" pitchFamily="2" charset="77"/>
              </a:rPr>
              <a:t>349</a:t>
            </a:r>
          </a:p>
        </p:txBody>
      </p:sp>
      <p:pic>
        <p:nvPicPr>
          <p:cNvPr id="24" name="Imag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896206" y="3773470"/>
            <a:ext cx="3320315" cy="2187502"/>
          </a:xfrm>
          <a:prstGeom prst="rect">
            <a:avLst/>
          </a:prstGeom>
        </p:spPr>
      </p:pic>
      <p:sp>
        <p:nvSpPr>
          <p:cNvPr id="22" name="Rectangle 21"/>
          <p:cNvSpPr/>
          <p:nvPr/>
        </p:nvSpPr>
        <p:spPr>
          <a:xfrm>
            <a:off x="6374813" y="944153"/>
            <a:ext cx="2517667" cy="6638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latin typeface="Biondi" panose="02000505030000020004" pitchFamily="2" charset="0"/>
              </a:rPr>
              <a:t>31 408 </a:t>
            </a:r>
            <a:endParaRPr lang="fr-FR" sz="2000" b="1" dirty="0">
              <a:solidFill>
                <a:schemeClr val="tx1"/>
              </a:solidFill>
              <a:latin typeface="Biondi" panose="02000505030000020004" pitchFamily="2" charset="0"/>
            </a:endParaRPr>
          </a:p>
          <a:p>
            <a:pPr algn="ctr"/>
            <a:r>
              <a:rPr lang="fr-FR" sz="1200" dirty="0" smtClean="0">
                <a:solidFill>
                  <a:schemeClr val="tx1"/>
                </a:solidFill>
              </a:rPr>
              <a:t>(Etudiants, toute population confondue, inscription première)</a:t>
            </a:r>
            <a:endParaRPr lang="fr-FR" sz="1200" dirty="0">
              <a:solidFill>
                <a:schemeClr val="tx1"/>
              </a:solidFill>
            </a:endParaRPr>
          </a:p>
        </p:txBody>
      </p:sp>
    </p:spTree>
    <p:extLst>
      <p:ext uri="{BB962C8B-B14F-4D97-AF65-F5344CB8AC3E}">
        <p14:creationId xmlns:p14="http://schemas.microsoft.com/office/powerpoint/2010/main" val="3337242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1_Modele_30032018">
  <a:themeElements>
    <a:clrScheme name="UR1">
      <a:dk1>
        <a:srgbClr val="2D2E2D"/>
      </a:dk1>
      <a:lt1>
        <a:srgbClr val="FFFFFE"/>
      </a:lt1>
      <a:dk2>
        <a:srgbClr val="141313"/>
      </a:dk2>
      <a:lt2>
        <a:srgbClr val="E7E7E7"/>
      </a:lt2>
      <a:accent1>
        <a:srgbClr val="D33030"/>
      </a:accent1>
      <a:accent2>
        <a:srgbClr val="9B9D9E"/>
      </a:accent2>
      <a:accent3>
        <a:srgbClr val="92161F"/>
      </a:accent3>
      <a:accent4>
        <a:srgbClr val="CFD1D0"/>
      </a:accent4>
      <a:accent5>
        <a:srgbClr val="F38B00"/>
      </a:accent5>
      <a:accent6>
        <a:srgbClr val="6E1C28"/>
      </a:accent6>
      <a:hlink>
        <a:srgbClr val="000000"/>
      </a:hlink>
      <a:folHlink>
        <a:srgbClr val="9B9D9E"/>
      </a:folHlink>
    </a:clrScheme>
    <a:fontScheme name="Inspiration">
      <a:majorFont>
        <a:latin typeface="News Gothic MT"/>
        <a:ea typeface=""/>
        <a:cs typeface=""/>
        <a:font script="Jpan" typeface="メイリオ"/>
        <a:font script="Hans" typeface="宋体"/>
        <a:font script="Hant" typeface="新細明體"/>
      </a:majorFont>
      <a:minorFont>
        <a:latin typeface="News Gothic MT"/>
        <a:ea typeface=""/>
        <a:cs typeface=""/>
        <a:font script="Jpan" typeface="メイリオ"/>
        <a:font script="Hans" typeface="宋体"/>
        <a:font script="Hant" typeface="新細明體"/>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UR1_Modele_30032018</Template>
  <TotalTime>4798</TotalTime>
  <Words>3222</Words>
  <Application>Microsoft Office PowerPoint</Application>
  <PresentationFormat>Affichage à l'écran (4:3)</PresentationFormat>
  <Paragraphs>751</Paragraphs>
  <Slides>62</Slides>
  <Notes>37</Notes>
  <HiddenSlides>0</HiddenSlides>
  <MMClips>0</MMClips>
  <ScaleCrop>false</ScaleCrop>
  <HeadingPairs>
    <vt:vector size="8" baseType="variant">
      <vt:variant>
        <vt:lpstr>Polices utilisées</vt:lpstr>
      </vt:variant>
      <vt:variant>
        <vt:i4>19</vt:i4>
      </vt:variant>
      <vt:variant>
        <vt:lpstr>Thème</vt:lpstr>
      </vt:variant>
      <vt:variant>
        <vt:i4>1</vt:i4>
      </vt:variant>
      <vt:variant>
        <vt:lpstr>Serveurs OLE incorporés</vt:lpstr>
      </vt:variant>
      <vt:variant>
        <vt:i4>1</vt:i4>
      </vt:variant>
      <vt:variant>
        <vt:lpstr>Titres des diapositives</vt:lpstr>
      </vt:variant>
      <vt:variant>
        <vt:i4>62</vt:i4>
      </vt:variant>
    </vt:vector>
  </HeadingPairs>
  <TitlesOfParts>
    <vt:vector size="83" baseType="lpstr">
      <vt:lpstr>ＭＳ Ｐゴシック</vt:lpstr>
      <vt:lpstr>Arial</vt:lpstr>
      <vt:lpstr>Arial Narrow</vt:lpstr>
      <vt:lpstr>Biondi</vt:lpstr>
      <vt:lpstr>Calibri</vt:lpstr>
      <vt:lpstr>Century</vt:lpstr>
      <vt:lpstr>Century Gothic</vt:lpstr>
      <vt:lpstr>Courier New</vt:lpstr>
      <vt:lpstr>Intro Black Inline Caps</vt:lpstr>
      <vt:lpstr>Intro Inline</vt:lpstr>
      <vt:lpstr>MV Boli</vt:lpstr>
      <vt:lpstr>News Gothic MT</vt:lpstr>
      <vt:lpstr>News Gothic MT (Corps)</vt:lpstr>
      <vt:lpstr>Open Sans</vt:lpstr>
      <vt:lpstr>Open Sans Light</vt:lpstr>
      <vt:lpstr>Open Sans SemiBold</vt:lpstr>
      <vt:lpstr>Open Sans SemiBold</vt:lpstr>
      <vt:lpstr>Wingdings</vt:lpstr>
      <vt:lpstr>Wingdings 2</vt:lpstr>
      <vt:lpstr>UR1_Modele_30032018</vt:lpstr>
      <vt:lpstr>Feuille de calcul</vt:lpstr>
      <vt:lpstr>Méthodologie pour un projet d’établissement en lien avec les tableaux de bord : le cas de l’université de Rennes 1 </vt:lpstr>
      <vt:lpstr>Sommaire</vt:lpstr>
      <vt:lpstr>1. Projet SAGESSE et l’autonomie des universités tunisiennes</vt:lpstr>
      <vt:lpstr>1. Projet SAGESSE et l’autonomie des universités tunisiennes</vt:lpstr>
      <vt:lpstr>Présentation PowerPoint</vt:lpstr>
      <vt:lpstr>Présentation PowerPoint</vt:lpstr>
      <vt:lpstr>2. Présentation de l’université de Rennes 1</vt:lpstr>
      <vt:lpstr>Présentation PowerPoint</vt:lpstr>
      <vt:lpstr>Présentation PowerPoint</vt:lpstr>
      <vt:lpstr>Présentation PowerPoint</vt:lpstr>
      <vt:lpstr>Présentation PowerPoint</vt:lpstr>
      <vt:lpstr>Présentation PowerPoint</vt:lpstr>
      <vt:lpstr>3. L’élaboration du projet stratégique</vt:lpstr>
      <vt:lpstr>3.1 Planning Programming du projet d’établissement (2017-2021)</vt:lpstr>
      <vt:lpstr>3.2 Elaboration du projet stratégique</vt:lpstr>
      <vt:lpstr>3.3 Arbre global des objectifs</vt:lpstr>
      <vt:lpstr>Arbre global des objectifs : un exemple</vt:lpstr>
      <vt:lpstr>Bilan annuel des actions du contrat quinquennal (2017-2021)</vt:lpstr>
      <vt:lpstr>3.4 Les indicateurs du projet d’établissement</vt:lpstr>
      <vt:lpstr>Les indicateurs communs (14)</vt:lpstr>
      <vt:lpstr>Les indicateurs internes pour le suivi du contrat : quelques exemples</vt:lpstr>
      <vt:lpstr>Exemple de fiche indicateur : Un format imposé pour le contrat 2017/2021 en évolution pour 2022/2026</vt:lpstr>
      <vt:lpstr>3.5 Méthode de travail pour élaborer le contrat</vt:lpstr>
      <vt:lpstr>3.6 Le calendrier</vt:lpstr>
      <vt:lpstr>4. Le nécessaire suivi du projet d’établissement</vt:lpstr>
      <vt:lpstr>     4.1 Le projet d’établissement en chiffres</vt:lpstr>
      <vt:lpstr>     4.2 Bilan annuel et méthodologie du suivi</vt:lpstr>
      <vt:lpstr>Bilan annuel et méthodologie du suivi : Tableau de bord</vt:lpstr>
      <vt:lpstr>Bilan annuel et méthodologie du suivi :  Synthèse graphique</vt:lpstr>
      <vt:lpstr>Bilan annuel et méthodologie du suivi : Analyses des actions</vt:lpstr>
      <vt:lpstr>Présentation PowerPoint</vt:lpstr>
      <vt:lpstr>     4.3 Intérêt d’un bilan annuel du projet d’établissement</vt:lpstr>
      <vt:lpstr>5. Difficultés financières et ajustement du projet d’établissement</vt:lpstr>
      <vt:lpstr>     5.1 Contexte et échéances</vt:lpstr>
      <vt:lpstr>     5.2  Les actions prioritaires du PREF et la collaboration avec la tutelle</vt:lpstr>
      <vt:lpstr>     5.3 Suivi rigoureux du PREF : bilan annuel, exemple de l’optimisation des ressources</vt:lpstr>
      <vt:lpstr>6. Les tableaux de bord : Rappels des principes</vt:lpstr>
      <vt:lpstr>Présentation PowerPoint</vt:lpstr>
      <vt:lpstr>Présentation PowerPoint</vt:lpstr>
      <vt:lpstr>Présentation PowerPoint</vt:lpstr>
      <vt:lpstr>6.2 Des formats en constante évolution : modèle  2017/2018                                     Données RH et Finances</vt:lpstr>
      <vt:lpstr>Présentation PowerPoint</vt:lpstr>
      <vt:lpstr>Présentation PowerPoint</vt:lpstr>
      <vt:lpstr>6.3. 2018 - Automatisation des tableaux de bord : la mise en place du SIDR1</vt:lpstr>
      <vt:lpstr>Présentation PowerPoint</vt:lpstr>
      <vt:lpstr>6.4. 2021 : Les tableaux de bord « post PREF »</vt:lpstr>
      <vt:lpstr>Présentation PowerPoint</vt:lpstr>
      <vt:lpstr>Présentation PowerPoint</vt:lpstr>
      <vt:lpstr>Présentation PowerPoint</vt:lpstr>
      <vt:lpstr>7. Un indispensable système d’information décisionnel (SID)</vt:lpstr>
      <vt:lpstr>Présentation PowerPoint</vt:lpstr>
      <vt:lpstr>Présentation PowerPoint</vt:lpstr>
      <vt:lpstr>Présentation PowerPoint</vt:lpstr>
      <vt:lpstr>Le Model Core </vt:lpstr>
      <vt:lpstr>Couverture fonctionnelle</vt:lpstr>
      <vt:lpstr>En terme d’outil : </vt:lpstr>
      <vt:lpstr>Architecture du SID</vt:lpstr>
      <vt:lpstr>Présentation PowerPoint</vt:lpstr>
      <vt:lpstr>8. En guise de conclusion : projet d’établissement et nouveau management des universités</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Projet d'établissement</dc:title>
  <dc:creator>Aziz Mouline</dc:creator>
  <cp:lastModifiedBy>Aziz Mouline</cp:lastModifiedBy>
  <cp:revision>195</cp:revision>
  <dcterms:created xsi:type="dcterms:W3CDTF">2018-04-18T11:15:27Z</dcterms:created>
  <dcterms:modified xsi:type="dcterms:W3CDTF">2021-05-18T19:49:39Z</dcterms:modified>
</cp:coreProperties>
</file>